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5" r:id="rId6"/>
    <p:sldId id="266" r:id="rId7"/>
    <p:sldId id="261" r:id="rId8"/>
    <p:sldId id="262" r:id="rId9"/>
    <p:sldId id="263" r:id="rId10"/>
    <p:sldId id="264" r:id="rId11"/>
    <p:sldId id="267"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44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88BCC1-1587-B247-82AF-93CCE9F4D3F1}" v="213" dt="2023-08-11T08:37:23.6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46"/>
    <p:restoredTop sz="78163"/>
  </p:normalViewPr>
  <p:slideViewPr>
    <p:cSldViewPr snapToGrid="0">
      <p:cViewPr>
        <p:scale>
          <a:sx n="113" d="100"/>
          <a:sy n="113" d="100"/>
        </p:scale>
        <p:origin x="128"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F66FC0-24FD-8245-B98E-95F4A3D0E81A}" type="datetimeFigureOut">
              <a:rPr lang="es-ES" smtClean="0"/>
              <a:t>10/8/23</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595E2-0EB1-1147-A681-3ACF1274251E}" type="slidenum">
              <a:rPr lang="es-ES" smtClean="0"/>
              <a:t>‹Nº›</a:t>
            </a:fld>
            <a:endParaRPr lang="es-ES" dirty="0"/>
          </a:p>
        </p:txBody>
      </p:sp>
    </p:spTree>
    <p:extLst>
      <p:ext uri="{BB962C8B-B14F-4D97-AF65-F5344CB8AC3E}">
        <p14:creationId xmlns:p14="http://schemas.microsoft.com/office/powerpoint/2010/main" val="3543702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39595E2-0EB1-1147-A681-3ACF1274251E}" type="slidenum">
              <a:rPr lang="es-ES" smtClean="0"/>
              <a:t>1</a:t>
            </a:fld>
            <a:endParaRPr lang="es-ES" dirty="0"/>
          </a:p>
        </p:txBody>
      </p:sp>
    </p:spTree>
    <p:extLst>
      <p:ext uri="{BB962C8B-B14F-4D97-AF65-F5344CB8AC3E}">
        <p14:creationId xmlns:p14="http://schemas.microsoft.com/office/powerpoint/2010/main" val="3084450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DaMeals es una aplicación para consultar recetas. Llama a la API gratuita themealdb.com. Permite guardar favoritos.</a:t>
            </a:r>
          </a:p>
          <a:p>
            <a:endParaRPr lang="es-ES" dirty="0"/>
          </a:p>
          <a:p>
            <a:r>
              <a:rPr lang="es-ES" dirty="0"/>
              <a:t>Voy a mostrar una breve demostración:</a:t>
            </a:r>
          </a:p>
          <a:p>
            <a:endParaRPr lang="es-ES" dirty="0"/>
          </a:p>
          <a:p>
            <a:r>
              <a:rPr lang="es-ES" dirty="0"/>
              <a:t>Quito el internet</a:t>
            </a:r>
          </a:p>
          <a:p>
            <a:r>
              <a:rPr lang="es-ES" dirty="0"/>
              <a:t>Desinstalo la app</a:t>
            </a:r>
          </a:p>
          <a:p>
            <a:r>
              <a:rPr lang="es-ES" dirty="0"/>
              <a:t>Instalo la app</a:t>
            </a:r>
          </a:p>
          <a:p>
            <a:r>
              <a:rPr lang="es-ES" dirty="0"/>
              <a:t>Le doy a Reload</a:t>
            </a:r>
          </a:p>
          <a:p>
            <a:r>
              <a:rPr lang="es-ES" dirty="0"/>
              <a:t>Pongo el internet</a:t>
            </a:r>
          </a:p>
          <a:p>
            <a:r>
              <a:rPr lang="es-ES" dirty="0"/>
              <a:t>Le doy a Reload</a:t>
            </a:r>
          </a:p>
          <a:p>
            <a:r>
              <a:rPr lang="es-ES" dirty="0"/>
              <a:t>Muestro los 3 fragmentos de la bottom nav bar</a:t>
            </a:r>
          </a:p>
          <a:p>
            <a:r>
              <a:rPr lang="es-ES" dirty="0"/>
              <a:t>Voy al home</a:t>
            </a:r>
          </a:p>
          <a:p>
            <a:r>
              <a:rPr lang="es-ES" dirty="0"/>
              <a:t>Scrolleo la lista</a:t>
            </a:r>
          </a:p>
          <a:p>
            <a:r>
              <a:rPr lang="es-ES" dirty="0"/>
              <a:t>Marco 7-8 favoritos</a:t>
            </a:r>
          </a:p>
          <a:p>
            <a:r>
              <a:rPr lang="es-ES" dirty="0"/>
              <a:t>Abro un detalle con favorito y scrolleo</a:t>
            </a:r>
          </a:p>
          <a:p>
            <a:r>
              <a:rPr lang="es-ES" dirty="0"/>
              <a:t>Abro un detalle sin favorito y scrolleo</a:t>
            </a:r>
          </a:p>
          <a:p>
            <a:r>
              <a:rPr lang="es-ES" dirty="0"/>
              <a:t>Voy al fragmento de favoritos y scrolleo</a:t>
            </a:r>
          </a:p>
          <a:p>
            <a:r>
              <a:rPr lang="es-ES" dirty="0"/>
              <a:t>Abro un detalle desde ahí</a:t>
            </a:r>
          </a:p>
          <a:p>
            <a:r>
              <a:rPr lang="es-ES" dirty="0"/>
              <a:t>Vuelvo atrás</a:t>
            </a:r>
          </a:p>
          <a:p>
            <a:r>
              <a:rPr lang="es-ES" dirty="0"/>
              <a:t>Borro algún favorito</a:t>
            </a:r>
          </a:p>
          <a:p>
            <a:r>
              <a:rPr lang="es-ES" dirty="0"/>
              <a:t>Vuelvo a la lista de home y miro que se ha quitado el favorito</a:t>
            </a:r>
          </a:p>
          <a:p>
            <a:r>
              <a:rPr lang="es-ES" dirty="0"/>
              <a:t>Entro en ese detalle y veo que se ha quitado el corazón</a:t>
            </a:r>
          </a:p>
          <a:p>
            <a:r>
              <a:rPr lang="es-ES" dirty="0"/>
              <a:t>Voy al fragmento de login</a:t>
            </a:r>
          </a:p>
          <a:p>
            <a:r>
              <a:rPr lang="es-ES" dirty="0"/>
              <a:t>Modifico contraseña para ver el Toast fallido</a:t>
            </a:r>
          </a:p>
          <a:p>
            <a:r>
              <a:rPr lang="es-ES" dirty="0"/>
              <a:t>Vuelvo a ponerla bien, clico login y veo el Toast de éxito</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Tiene una base de Android View System (AVS a partir de ahora) y algunos fragmentos como la lista de favoritos o el login contienen compose.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checkbox de recordar usuario de la derecha es una custom view hecha en XML.</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Por contrapartida, el corazón de la vista de detalle es un componente de compose introducido en un sistema de vistas.</a:t>
            </a:r>
          </a:p>
          <a:p>
            <a:endParaRPr lang="es-ES" dirty="0"/>
          </a:p>
          <a:p>
            <a:endParaRPr lang="es-ES" dirty="0"/>
          </a:p>
        </p:txBody>
      </p:sp>
      <p:sp>
        <p:nvSpPr>
          <p:cNvPr id="4" name="Marcador de número de diapositiva 3"/>
          <p:cNvSpPr>
            <a:spLocks noGrp="1"/>
          </p:cNvSpPr>
          <p:nvPr>
            <p:ph type="sldNum" sz="quarter" idx="5"/>
          </p:nvPr>
        </p:nvSpPr>
        <p:spPr/>
        <p:txBody>
          <a:bodyPr/>
          <a:lstStyle/>
          <a:p>
            <a:fld id="{539595E2-0EB1-1147-A681-3ACF1274251E}" type="slidenum">
              <a:rPr lang="es-ES" smtClean="0"/>
              <a:t>2</a:t>
            </a:fld>
            <a:endParaRPr lang="es-ES" dirty="0"/>
          </a:p>
        </p:txBody>
      </p:sp>
    </p:spTree>
    <p:extLst>
      <p:ext uri="{BB962C8B-B14F-4D97-AF65-F5344CB8AC3E}">
        <p14:creationId xmlns:p14="http://schemas.microsoft.com/office/powerpoint/2010/main" val="1543613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Android nació en 2003 como un sistema operativo para cámaras digitales. En 2004 pasó a ser un sistema operativo para smartphones.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Tras el nacimiento del primer iPhone en 2007, no fue hasta 2012 que superó a iOs en número de dispositivos.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mejorar el rendimiento de la interfaz de usuario y facilitar el desarrollo de aplicaciones, Google publicó Jetpack Compose en 2021.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Hemos usado Model View ViewModel para separar la vista de la lógica de la aplicación de forma fácil y flexible. Es el modelo más usado actualmente.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modelo de clean architecture nos permite organizar nuestra aplicación de forma que sea escalable y que puedan trabajar varias personas de forma ordenada y sin pisarse.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Las corrutinas son necesarias para no bloquear el main thread, lo que bloquearía el móvil.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repository pattern nos permite organizar la gestión de los datos locales y remotos en solo un lugar.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Live Data es una librería externa usada para observar datos que pueden cambiar. Ahora se está usando más Flow, ya que es una librería propia de Kotlin.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Koin nos permite inyectar dependencias para reusar clases.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Retrofit es una librería para facilitar llamadas a APIs.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Room sirve para crear una base de datos local de forma fácil y rápida.</a:t>
            </a:r>
          </a:p>
        </p:txBody>
      </p:sp>
      <p:sp>
        <p:nvSpPr>
          <p:cNvPr id="4" name="Marcador de número de diapositiva 3"/>
          <p:cNvSpPr>
            <a:spLocks noGrp="1"/>
          </p:cNvSpPr>
          <p:nvPr>
            <p:ph type="sldNum" sz="quarter" idx="5"/>
          </p:nvPr>
        </p:nvSpPr>
        <p:spPr/>
        <p:txBody>
          <a:bodyPr/>
          <a:lstStyle/>
          <a:p>
            <a:fld id="{539595E2-0EB1-1147-A681-3ACF1274251E}" type="slidenum">
              <a:rPr lang="es-ES" smtClean="0"/>
              <a:t>3</a:t>
            </a:fld>
            <a:endParaRPr lang="es-ES" dirty="0"/>
          </a:p>
        </p:txBody>
      </p:sp>
    </p:spTree>
    <p:extLst>
      <p:ext uri="{BB962C8B-B14F-4D97-AF65-F5344CB8AC3E}">
        <p14:creationId xmlns:p14="http://schemas.microsoft.com/office/powerpoint/2010/main" val="3917250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39595E2-0EB1-1147-A681-3ACF1274251E}" type="slidenum">
              <a:rPr lang="es-ES" smtClean="0"/>
              <a:t>4</a:t>
            </a:fld>
            <a:endParaRPr lang="es-ES" dirty="0"/>
          </a:p>
        </p:txBody>
      </p:sp>
    </p:spTree>
    <p:extLst>
      <p:ext uri="{BB962C8B-B14F-4D97-AF65-F5344CB8AC3E}">
        <p14:creationId xmlns:p14="http://schemas.microsoft.com/office/powerpoint/2010/main" val="2476325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 creado un estilo en XML y en compose para cambiar la fuente y el tamaño de la letra. La fuente la he descargado y agregado.</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chemeClr val="bg1"/>
                </a:solidFill>
                <a:latin typeface="Outfit" pitchFamily="2" charset="0"/>
              </a:rPr>
              <a:t>He creado un icono SVG y lo he añadido como Image Asset, sustituyendo el icono por defecto. El color de fondo lo he gestionado en el tema de AVS. En compose he tenido que cambiar el color de la barra de estado del móvil.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solidFill>
                <a:schemeClr val="bg1"/>
              </a:solidFill>
              <a:latin typeface="Outfi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He implementado una toolbar en el XML de la MainActivity y en el archivo Kotlin le he inflado un menú hecho también en XML.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solidFill>
                <a:schemeClr val="bg1"/>
              </a:solidFill>
              <a:latin typeface="Outfi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chemeClr val="bg1"/>
                </a:solidFill>
                <a:latin typeface="Outfit" pitchFamily="2" charset="0"/>
              </a:rPr>
              <a:t>La bottom nav bar la he puesto en el XML de la MainActivity y cada uno de sus ítems lleva al fragmento que tiene la misma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solidFill>
                <a:schemeClr val="bg1"/>
              </a:solidFill>
              <a:latin typeface="Outfit" pitchFamily="2" charset="0"/>
            </a:endParaRPr>
          </a:p>
          <a:p>
            <a:endParaRPr lang="es-ES" dirty="0"/>
          </a:p>
        </p:txBody>
      </p:sp>
      <p:sp>
        <p:nvSpPr>
          <p:cNvPr id="4" name="Marcador de número de diapositiva 3"/>
          <p:cNvSpPr>
            <a:spLocks noGrp="1"/>
          </p:cNvSpPr>
          <p:nvPr>
            <p:ph type="sldNum" sz="quarter" idx="5"/>
          </p:nvPr>
        </p:nvSpPr>
        <p:spPr/>
        <p:txBody>
          <a:bodyPr/>
          <a:lstStyle/>
          <a:p>
            <a:fld id="{539595E2-0EB1-1147-A681-3ACF1274251E}" type="slidenum">
              <a:rPr lang="es-ES" smtClean="0"/>
              <a:t>5</a:t>
            </a:fld>
            <a:endParaRPr lang="es-ES" dirty="0"/>
          </a:p>
        </p:txBody>
      </p:sp>
    </p:spTree>
    <p:extLst>
      <p:ext uri="{BB962C8B-B14F-4D97-AF65-F5344CB8AC3E}">
        <p14:creationId xmlns:p14="http://schemas.microsoft.com/office/powerpoint/2010/main" val="310857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chemeClr val="bg1"/>
                </a:solidFill>
                <a:latin typeface="Outfit" pitchFamily="2" charset="0"/>
              </a:rPr>
              <a:t>He podido meter compose en AVS gracias a la API de interoperabilidad de Google. Se hace mediante un Compose View en el XML.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solidFill>
                <a:schemeClr val="bg1"/>
              </a:solidFill>
              <a:latin typeface="Outfi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chemeClr val="bg1"/>
                </a:solidFill>
                <a:latin typeface="Outfit" pitchFamily="2" charset="0"/>
              </a:rPr>
              <a:t>Para testear Flow he usado la librería Turbine. Me ha ayudado Érica.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solidFill>
                <a:schemeClr val="bg1"/>
              </a:solidFill>
              <a:latin typeface="Outfi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chemeClr val="bg1"/>
                </a:solidFill>
                <a:latin typeface="Outfit" pitchFamily="2" charset="0"/>
              </a:rPr>
              <a:t>La ordenación de listas en remoto se hace con la función de alto nivel sortedBy. En el local se hace en la query SQL con order by.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solidFill>
                <a:schemeClr val="bg1"/>
              </a:solidFill>
              <a:latin typeface="Outfi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chemeClr val="bg1"/>
                </a:solidFill>
                <a:latin typeface="Outfit" pitchFamily="2" charset="0"/>
              </a:rPr>
              <a:t>Si la llamada a la API da error se actualiza una variable y al no ser nula se hacen visibles un mensaje de error y un botón para volver a pedir los datos y poblar la recycler view. Cuando llegan los datos la visibilidad de estos se cambia a GONE.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solidFill>
                <a:schemeClr val="bg1"/>
              </a:solidFill>
              <a:latin typeface="Outfi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solidFill>
                  <a:schemeClr val="bg1"/>
                </a:solidFill>
                <a:latin typeface="Outfit" pitchFamily="2" charset="0"/>
              </a:rPr>
              <a:t>En cuanto a la accesibilidad tuve que usar el parámetro </a:t>
            </a:r>
            <a:r>
              <a:rPr lang="es-ES" dirty="0">
                <a:solidFill>
                  <a:srgbClr val="BABABA"/>
                </a:solidFill>
                <a:effectLst/>
                <a:latin typeface="JetBrains Mono"/>
              </a:rPr>
              <a:t>importantForAccessibility para controlar las views que quiero que lea el talkback. En compose lo hice configurando semantics y si tuviera una pantalla de detalle con compose cambiaría el primer foco con un requester.</a:t>
            </a:r>
            <a:endParaRPr lang="es-ES" dirty="0">
              <a:solidFill>
                <a:srgbClr val="A9B7C6"/>
              </a:solidFill>
              <a:effectLst/>
              <a:latin typeface="JetBrains Mon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solidFill>
                <a:schemeClr val="bg1"/>
              </a:solidFill>
              <a:latin typeface="Outfit" pitchFamily="2" charset="0"/>
            </a:endParaRPr>
          </a:p>
        </p:txBody>
      </p:sp>
      <p:sp>
        <p:nvSpPr>
          <p:cNvPr id="4" name="Marcador de número de diapositiva 3"/>
          <p:cNvSpPr>
            <a:spLocks noGrp="1"/>
          </p:cNvSpPr>
          <p:nvPr>
            <p:ph type="sldNum" sz="quarter" idx="5"/>
          </p:nvPr>
        </p:nvSpPr>
        <p:spPr/>
        <p:txBody>
          <a:bodyPr/>
          <a:lstStyle/>
          <a:p>
            <a:fld id="{539595E2-0EB1-1147-A681-3ACF1274251E}" type="slidenum">
              <a:rPr lang="es-ES" smtClean="0"/>
              <a:t>6</a:t>
            </a:fld>
            <a:endParaRPr lang="es-ES" dirty="0"/>
          </a:p>
        </p:txBody>
      </p:sp>
    </p:spTree>
    <p:extLst>
      <p:ext uri="{BB962C8B-B14F-4D97-AF65-F5344CB8AC3E}">
        <p14:creationId xmlns:p14="http://schemas.microsoft.com/office/powerpoint/2010/main" val="503623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39595E2-0EB1-1147-A681-3ACF1274251E}" type="slidenum">
              <a:rPr lang="es-ES" smtClean="0"/>
              <a:t>7</a:t>
            </a:fld>
            <a:endParaRPr lang="es-ES" dirty="0"/>
          </a:p>
        </p:txBody>
      </p:sp>
    </p:spTree>
    <p:extLst>
      <p:ext uri="{BB962C8B-B14F-4D97-AF65-F5344CB8AC3E}">
        <p14:creationId xmlns:p14="http://schemas.microsoft.com/office/powerpoint/2010/main" val="239812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76FC64-1535-5077-3B80-85F8C7EDDFA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459A287-E961-F8D7-7D9C-8AA41D24AE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300BD16-8CFF-D57B-F5AA-532048903AC9}"/>
              </a:ext>
            </a:extLst>
          </p:cNvPr>
          <p:cNvSpPr>
            <a:spLocks noGrp="1"/>
          </p:cNvSpPr>
          <p:nvPr>
            <p:ph type="dt" sz="half" idx="10"/>
          </p:nvPr>
        </p:nvSpPr>
        <p:spPr>
          <a:xfrm>
            <a:off x="838200" y="6356350"/>
            <a:ext cx="2743200" cy="365125"/>
          </a:xfrm>
          <a:prstGeom prst="rect">
            <a:avLst/>
          </a:prstGeom>
        </p:spPr>
        <p:txBody>
          <a:bodyPr/>
          <a:lstStyle/>
          <a:p>
            <a:fld id="{C6B7064B-DE45-9A40-8A82-4EAFA4A0CE51}" type="datetimeFigureOut">
              <a:rPr lang="es-ES" smtClean="0"/>
              <a:t>9/8/23</a:t>
            </a:fld>
            <a:endParaRPr lang="es-ES" dirty="0"/>
          </a:p>
        </p:txBody>
      </p:sp>
      <p:sp>
        <p:nvSpPr>
          <p:cNvPr id="5" name="Marcador de pie de página 4">
            <a:extLst>
              <a:ext uri="{FF2B5EF4-FFF2-40B4-BE49-F238E27FC236}">
                <a16:creationId xmlns:a16="http://schemas.microsoft.com/office/drawing/2014/main" id="{E74789DB-D440-F9B0-0704-96D86A835ED8}"/>
              </a:ext>
            </a:extLst>
          </p:cNvPr>
          <p:cNvSpPr>
            <a:spLocks noGrp="1"/>
          </p:cNvSpPr>
          <p:nvPr>
            <p:ph type="ftr" sz="quarter" idx="11"/>
          </p:nvPr>
        </p:nvSpPr>
        <p:spPr>
          <a:xfrm>
            <a:off x="4038600" y="6356350"/>
            <a:ext cx="4114800" cy="365125"/>
          </a:xfrm>
          <a:prstGeom prst="rect">
            <a:avLst/>
          </a:prstGeom>
        </p:spPr>
        <p:txBody>
          <a:bodyPr/>
          <a:lstStyle/>
          <a:p>
            <a:endParaRPr lang="es-ES" dirty="0"/>
          </a:p>
        </p:txBody>
      </p:sp>
      <p:sp>
        <p:nvSpPr>
          <p:cNvPr id="6" name="Marcador de número de diapositiva 5">
            <a:extLst>
              <a:ext uri="{FF2B5EF4-FFF2-40B4-BE49-F238E27FC236}">
                <a16:creationId xmlns:a16="http://schemas.microsoft.com/office/drawing/2014/main" id="{4CB0C093-E143-ED24-8D83-B79456B1707E}"/>
              </a:ext>
            </a:extLst>
          </p:cNvPr>
          <p:cNvSpPr>
            <a:spLocks noGrp="1"/>
          </p:cNvSpPr>
          <p:nvPr>
            <p:ph type="sldNum" sz="quarter" idx="12"/>
          </p:nvPr>
        </p:nvSpPr>
        <p:spPr>
          <a:xfrm>
            <a:off x="8610600" y="6356350"/>
            <a:ext cx="2743200" cy="365125"/>
          </a:xfrm>
          <a:prstGeom prst="rect">
            <a:avLst/>
          </a:prstGeom>
        </p:spPr>
        <p:txBody>
          <a:bodyPr/>
          <a:lstStyle/>
          <a:p>
            <a:fld id="{C8B0900E-2105-A74E-B2D6-CF51933E684D}" type="slidenum">
              <a:rPr lang="es-ES" smtClean="0"/>
              <a:t>‹Nº›</a:t>
            </a:fld>
            <a:endParaRPr lang="es-ES" dirty="0"/>
          </a:p>
        </p:txBody>
      </p:sp>
    </p:spTree>
    <p:extLst>
      <p:ext uri="{BB962C8B-B14F-4D97-AF65-F5344CB8AC3E}">
        <p14:creationId xmlns:p14="http://schemas.microsoft.com/office/powerpoint/2010/main" val="2359349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6259C7-8F00-83B7-CAFC-BB6B99655D4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9CA9B47-E56D-249D-0332-082C8A21AA7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975DCB5-A7A2-1453-9A1F-92C954DE0A37}"/>
              </a:ext>
            </a:extLst>
          </p:cNvPr>
          <p:cNvSpPr>
            <a:spLocks noGrp="1"/>
          </p:cNvSpPr>
          <p:nvPr>
            <p:ph type="dt" sz="half" idx="10"/>
          </p:nvPr>
        </p:nvSpPr>
        <p:spPr>
          <a:xfrm>
            <a:off x="838200" y="6356350"/>
            <a:ext cx="2743200" cy="365125"/>
          </a:xfrm>
          <a:prstGeom prst="rect">
            <a:avLst/>
          </a:prstGeom>
        </p:spPr>
        <p:txBody>
          <a:bodyPr/>
          <a:lstStyle/>
          <a:p>
            <a:fld id="{C6B7064B-DE45-9A40-8A82-4EAFA4A0CE51}" type="datetimeFigureOut">
              <a:rPr lang="es-ES" smtClean="0"/>
              <a:t>9/8/23</a:t>
            </a:fld>
            <a:endParaRPr lang="es-ES" dirty="0"/>
          </a:p>
        </p:txBody>
      </p:sp>
      <p:sp>
        <p:nvSpPr>
          <p:cNvPr id="5" name="Marcador de pie de página 4">
            <a:extLst>
              <a:ext uri="{FF2B5EF4-FFF2-40B4-BE49-F238E27FC236}">
                <a16:creationId xmlns:a16="http://schemas.microsoft.com/office/drawing/2014/main" id="{2B76316D-48A4-1BAC-A6DA-7094A2A4DC94}"/>
              </a:ext>
            </a:extLst>
          </p:cNvPr>
          <p:cNvSpPr>
            <a:spLocks noGrp="1"/>
          </p:cNvSpPr>
          <p:nvPr>
            <p:ph type="ftr" sz="quarter" idx="11"/>
          </p:nvPr>
        </p:nvSpPr>
        <p:spPr>
          <a:xfrm>
            <a:off x="4038600" y="6356350"/>
            <a:ext cx="4114800" cy="365125"/>
          </a:xfrm>
          <a:prstGeom prst="rect">
            <a:avLst/>
          </a:prstGeom>
        </p:spPr>
        <p:txBody>
          <a:bodyPr/>
          <a:lstStyle/>
          <a:p>
            <a:endParaRPr lang="es-ES" dirty="0"/>
          </a:p>
        </p:txBody>
      </p:sp>
      <p:sp>
        <p:nvSpPr>
          <p:cNvPr id="6" name="Marcador de número de diapositiva 5">
            <a:extLst>
              <a:ext uri="{FF2B5EF4-FFF2-40B4-BE49-F238E27FC236}">
                <a16:creationId xmlns:a16="http://schemas.microsoft.com/office/drawing/2014/main" id="{8CF14791-101D-CE79-07AE-914826DAF515}"/>
              </a:ext>
            </a:extLst>
          </p:cNvPr>
          <p:cNvSpPr>
            <a:spLocks noGrp="1"/>
          </p:cNvSpPr>
          <p:nvPr>
            <p:ph type="sldNum" sz="quarter" idx="12"/>
          </p:nvPr>
        </p:nvSpPr>
        <p:spPr>
          <a:xfrm>
            <a:off x="8610600" y="6356350"/>
            <a:ext cx="2743200" cy="365125"/>
          </a:xfrm>
          <a:prstGeom prst="rect">
            <a:avLst/>
          </a:prstGeom>
        </p:spPr>
        <p:txBody>
          <a:bodyPr/>
          <a:lstStyle/>
          <a:p>
            <a:fld id="{C8B0900E-2105-A74E-B2D6-CF51933E684D}" type="slidenum">
              <a:rPr lang="es-ES" smtClean="0"/>
              <a:t>‹Nº›</a:t>
            </a:fld>
            <a:endParaRPr lang="es-ES" dirty="0"/>
          </a:p>
        </p:txBody>
      </p:sp>
    </p:spTree>
    <p:extLst>
      <p:ext uri="{BB962C8B-B14F-4D97-AF65-F5344CB8AC3E}">
        <p14:creationId xmlns:p14="http://schemas.microsoft.com/office/powerpoint/2010/main" val="2092385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04C783D-48D6-7095-45A4-7FC9EEDDAAF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CD0CD40-7BA3-1FE4-D648-F50554D64E8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A1AED92-59A4-5981-33F4-9BAF9886A2D3}"/>
              </a:ext>
            </a:extLst>
          </p:cNvPr>
          <p:cNvSpPr>
            <a:spLocks noGrp="1"/>
          </p:cNvSpPr>
          <p:nvPr>
            <p:ph type="dt" sz="half" idx="10"/>
          </p:nvPr>
        </p:nvSpPr>
        <p:spPr>
          <a:xfrm>
            <a:off x="838200" y="6356350"/>
            <a:ext cx="2743200" cy="365125"/>
          </a:xfrm>
          <a:prstGeom prst="rect">
            <a:avLst/>
          </a:prstGeom>
        </p:spPr>
        <p:txBody>
          <a:bodyPr/>
          <a:lstStyle/>
          <a:p>
            <a:fld id="{C6B7064B-DE45-9A40-8A82-4EAFA4A0CE51}" type="datetimeFigureOut">
              <a:rPr lang="es-ES" smtClean="0"/>
              <a:t>9/8/23</a:t>
            </a:fld>
            <a:endParaRPr lang="es-ES" dirty="0"/>
          </a:p>
        </p:txBody>
      </p:sp>
      <p:sp>
        <p:nvSpPr>
          <p:cNvPr id="5" name="Marcador de pie de página 4">
            <a:extLst>
              <a:ext uri="{FF2B5EF4-FFF2-40B4-BE49-F238E27FC236}">
                <a16:creationId xmlns:a16="http://schemas.microsoft.com/office/drawing/2014/main" id="{53E1E9AD-0FE2-6D60-5D7C-B07A7847D032}"/>
              </a:ext>
            </a:extLst>
          </p:cNvPr>
          <p:cNvSpPr>
            <a:spLocks noGrp="1"/>
          </p:cNvSpPr>
          <p:nvPr>
            <p:ph type="ftr" sz="quarter" idx="11"/>
          </p:nvPr>
        </p:nvSpPr>
        <p:spPr>
          <a:xfrm>
            <a:off x="4038600" y="6356350"/>
            <a:ext cx="4114800" cy="365125"/>
          </a:xfrm>
          <a:prstGeom prst="rect">
            <a:avLst/>
          </a:prstGeom>
        </p:spPr>
        <p:txBody>
          <a:bodyPr/>
          <a:lstStyle/>
          <a:p>
            <a:endParaRPr lang="es-ES" dirty="0"/>
          </a:p>
        </p:txBody>
      </p:sp>
      <p:sp>
        <p:nvSpPr>
          <p:cNvPr id="6" name="Marcador de número de diapositiva 5">
            <a:extLst>
              <a:ext uri="{FF2B5EF4-FFF2-40B4-BE49-F238E27FC236}">
                <a16:creationId xmlns:a16="http://schemas.microsoft.com/office/drawing/2014/main" id="{AEA98641-548E-4B99-0DC4-AA2F5451A7FE}"/>
              </a:ext>
            </a:extLst>
          </p:cNvPr>
          <p:cNvSpPr>
            <a:spLocks noGrp="1"/>
          </p:cNvSpPr>
          <p:nvPr>
            <p:ph type="sldNum" sz="quarter" idx="12"/>
          </p:nvPr>
        </p:nvSpPr>
        <p:spPr>
          <a:xfrm>
            <a:off x="8610600" y="6356350"/>
            <a:ext cx="2743200" cy="365125"/>
          </a:xfrm>
          <a:prstGeom prst="rect">
            <a:avLst/>
          </a:prstGeom>
        </p:spPr>
        <p:txBody>
          <a:bodyPr/>
          <a:lstStyle/>
          <a:p>
            <a:fld id="{C8B0900E-2105-A74E-B2D6-CF51933E684D}" type="slidenum">
              <a:rPr lang="es-ES" smtClean="0"/>
              <a:t>‹Nº›</a:t>
            </a:fld>
            <a:endParaRPr lang="es-ES" dirty="0"/>
          </a:p>
        </p:txBody>
      </p:sp>
    </p:spTree>
    <p:extLst>
      <p:ext uri="{BB962C8B-B14F-4D97-AF65-F5344CB8AC3E}">
        <p14:creationId xmlns:p14="http://schemas.microsoft.com/office/powerpoint/2010/main" val="98022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rgbClr val="C6444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D62C71-1819-6D76-ADDC-15CBFB9DA4BF}"/>
              </a:ext>
            </a:extLst>
          </p:cNvPr>
          <p:cNvSpPr>
            <a:spLocks noGrp="1"/>
          </p:cNvSpPr>
          <p:nvPr>
            <p:ph type="title"/>
          </p:nvPr>
        </p:nvSpPr>
        <p:spPr/>
        <p:txBody>
          <a:body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311CE728-485D-E8B6-8E3B-29E03781F24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375571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1C6F93-C168-88B1-57A7-46D944A15AD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58FB71B-CD4A-369F-D937-DE6E9DC5F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89C1516-1D3F-9D34-05B8-2D48B7CDD304}"/>
              </a:ext>
            </a:extLst>
          </p:cNvPr>
          <p:cNvSpPr>
            <a:spLocks noGrp="1"/>
          </p:cNvSpPr>
          <p:nvPr>
            <p:ph type="dt" sz="half" idx="10"/>
          </p:nvPr>
        </p:nvSpPr>
        <p:spPr>
          <a:xfrm>
            <a:off x="838200" y="6356350"/>
            <a:ext cx="2743200" cy="365125"/>
          </a:xfrm>
          <a:prstGeom prst="rect">
            <a:avLst/>
          </a:prstGeom>
        </p:spPr>
        <p:txBody>
          <a:bodyPr/>
          <a:lstStyle/>
          <a:p>
            <a:fld id="{C6B7064B-DE45-9A40-8A82-4EAFA4A0CE51}" type="datetimeFigureOut">
              <a:rPr lang="es-ES" smtClean="0"/>
              <a:t>9/8/23</a:t>
            </a:fld>
            <a:endParaRPr lang="es-ES" dirty="0"/>
          </a:p>
        </p:txBody>
      </p:sp>
      <p:sp>
        <p:nvSpPr>
          <p:cNvPr id="5" name="Marcador de pie de página 4">
            <a:extLst>
              <a:ext uri="{FF2B5EF4-FFF2-40B4-BE49-F238E27FC236}">
                <a16:creationId xmlns:a16="http://schemas.microsoft.com/office/drawing/2014/main" id="{CBC80FCA-79AA-9143-6C6D-7B02E736710A}"/>
              </a:ext>
            </a:extLst>
          </p:cNvPr>
          <p:cNvSpPr>
            <a:spLocks noGrp="1"/>
          </p:cNvSpPr>
          <p:nvPr>
            <p:ph type="ftr" sz="quarter" idx="11"/>
          </p:nvPr>
        </p:nvSpPr>
        <p:spPr>
          <a:xfrm>
            <a:off x="4038600" y="6356350"/>
            <a:ext cx="4114800" cy="365125"/>
          </a:xfrm>
          <a:prstGeom prst="rect">
            <a:avLst/>
          </a:prstGeom>
        </p:spPr>
        <p:txBody>
          <a:bodyPr/>
          <a:lstStyle/>
          <a:p>
            <a:endParaRPr lang="es-ES" dirty="0"/>
          </a:p>
        </p:txBody>
      </p:sp>
      <p:sp>
        <p:nvSpPr>
          <p:cNvPr id="6" name="Marcador de número de diapositiva 5">
            <a:extLst>
              <a:ext uri="{FF2B5EF4-FFF2-40B4-BE49-F238E27FC236}">
                <a16:creationId xmlns:a16="http://schemas.microsoft.com/office/drawing/2014/main" id="{E4F29962-B51B-493E-C214-5000563A59EE}"/>
              </a:ext>
            </a:extLst>
          </p:cNvPr>
          <p:cNvSpPr>
            <a:spLocks noGrp="1"/>
          </p:cNvSpPr>
          <p:nvPr>
            <p:ph type="sldNum" sz="quarter" idx="12"/>
          </p:nvPr>
        </p:nvSpPr>
        <p:spPr>
          <a:xfrm>
            <a:off x="8610600" y="6356350"/>
            <a:ext cx="2743200" cy="365125"/>
          </a:xfrm>
          <a:prstGeom prst="rect">
            <a:avLst/>
          </a:prstGeom>
        </p:spPr>
        <p:txBody>
          <a:bodyPr/>
          <a:lstStyle/>
          <a:p>
            <a:fld id="{C8B0900E-2105-A74E-B2D6-CF51933E684D}" type="slidenum">
              <a:rPr lang="es-ES" smtClean="0"/>
              <a:t>‹Nº›</a:t>
            </a:fld>
            <a:endParaRPr lang="es-ES" dirty="0"/>
          </a:p>
        </p:txBody>
      </p:sp>
    </p:spTree>
    <p:extLst>
      <p:ext uri="{BB962C8B-B14F-4D97-AF65-F5344CB8AC3E}">
        <p14:creationId xmlns:p14="http://schemas.microsoft.com/office/powerpoint/2010/main" val="90318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14FD0-6515-0390-3828-7C6552B5BF8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31E1D9F-326F-DE7F-7ED3-BF77098BC93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97ACA3C-C0E8-94CC-5740-9EECAE70086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36FCD4CF-83BE-1A80-CCD3-A2DECA15E312}"/>
              </a:ext>
            </a:extLst>
          </p:cNvPr>
          <p:cNvSpPr>
            <a:spLocks noGrp="1"/>
          </p:cNvSpPr>
          <p:nvPr>
            <p:ph type="dt" sz="half" idx="10"/>
          </p:nvPr>
        </p:nvSpPr>
        <p:spPr>
          <a:xfrm>
            <a:off x="838200" y="6356350"/>
            <a:ext cx="2743200" cy="365125"/>
          </a:xfrm>
          <a:prstGeom prst="rect">
            <a:avLst/>
          </a:prstGeom>
        </p:spPr>
        <p:txBody>
          <a:bodyPr/>
          <a:lstStyle/>
          <a:p>
            <a:fld id="{C6B7064B-DE45-9A40-8A82-4EAFA4A0CE51}" type="datetimeFigureOut">
              <a:rPr lang="es-ES" smtClean="0"/>
              <a:t>9/8/23</a:t>
            </a:fld>
            <a:endParaRPr lang="es-ES" dirty="0"/>
          </a:p>
        </p:txBody>
      </p:sp>
      <p:sp>
        <p:nvSpPr>
          <p:cNvPr id="6" name="Marcador de pie de página 5">
            <a:extLst>
              <a:ext uri="{FF2B5EF4-FFF2-40B4-BE49-F238E27FC236}">
                <a16:creationId xmlns:a16="http://schemas.microsoft.com/office/drawing/2014/main" id="{C4C6795A-B941-ADBC-56E7-2C8FF303F598}"/>
              </a:ext>
            </a:extLst>
          </p:cNvPr>
          <p:cNvSpPr>
            <a:spLocks noGrp="1"/>
          </p:cNvSpPr>
          <p:nvPr>
            <p:ph type="ftr" sz="quarter" idx="11"/>
          </p:nvPr>
        </p:nvSpPr>
        <p:spPr>
          <a:xfrm>
            <a:off x="4038600" y="6356350"/>
            <a:ext cx="4114800" cy="365125"/>
          </a:xfrm>
          <a:prstGeom prst="rect">
            <a:avLst/>
          </a:prstGeom>
        </p:spPr>
        <p:txBody>
          <a:bodyPr/>
          <a:lstStyle/>
          <a:p>
            <a:endParaRPr lang="es-ES" dirty="0"/>
          </a:p>
        </p:txBody>
      </p:sp>
      <p:sp>
        <p:nvSpPr>
          <p:cNvPr id="7" name="Marcador de número de diapositiva 6">
            <a:extLst>
              <a:ext uri="{FF2B5EF4-FFF2-40B4-BE49-F238E27FC236}">
                <a16:creationId xmlns:a16="http://schemas.microsoft.com/office/drawing/2014/main" id="{D12AED33-13D4-871E-9E44-9AA33AC793BE}"/>
              </a:ext>
            </a:extLst>
          </p:cNvPr>
          <p:cNvSpPr>
            <a:spLocks noGrp="1"/>
          </p:cNvSpPr>
          <p:nvPr>
            <p:ph type="sldNum" sz="quarter" idx="12"/>
          </p:nvPr>
        </p:nvSpPr>
        <p:spPr>
          <a:xfrm>
            <a:off x="8610600" y="6356350"/>
            <a:ext cx="2743200" cy="365125"/>
          </a:xfrm>
          <a:prstGeom prst="rect">
            <a:avLst/>
          </a:prstGeom>
        </p:spPr>
        <p:txBody>
          <a:bodyPr/>
          <a:lstStyle/>
          <a:p>
            <a:fld id="{C8B0900E-2105-A74E-B2D6-CF51933E684D}" type="slidenum">
              <a:rPr lang="es-ES" smtClean="0"/>
              <a:t>‹Nº›</a:t>
            </a:fld>
            <a:endParaRPr lang="es-ES" dirty="0"/>
          </a:p>
        </p:txBody>
      </p:sp>
    </p:spTree>
    <p:extLst>
      <p:ext uri="{BB962C8B-B14F-4D97-AF65-F5344CB8AC3E}">
        <p14:creationId xmlns:p14="http://schemas.microsoft.com/office/powerpoint/2010/main" val="2432083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655BD-739E-4CD0-58B0-FF5470B76BE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0E809B0-D661-D823-2266-48B00420D9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42A90D2-1B44-7209-4F10-3CA31099316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6D6E5AC-0BD5-9F46-7D4D-0612AF183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0CE81A0-8457-FE39-D607-9A0948D4C16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FAFCC01-FB48-75B3-371E-12C6FE6C2568}"/>
              </a:ext>
            </a:extLst>
          </p:cNvPr>
          <p:cNvSpPr>
            <a:spLocks noGrp="1"/>
          </p:cNvSpPr>
          <p:nvPr>
            <p:ph type="dt" sz="half" idx="10"/>
          </p:nvPr>
        </p:nvSpPr>
        <p:spPr>
          <a:xfrm>
            <a:off x="838200" y="6356350"/>
            <a:ext cx="2743200" cy="365125"/>
          </a:xfrm>
          <a:prstGeom prst="rect">
            <a:avLst/>
          </a:prstGeom>
        </p:spPr>
        <p:txBody>
          <a:bodyPr/>
          <a:lstStyle/>
          <a:p>
            <a:fld id="{C6B7064B-DE45-9A40-8A82-4EAFA4A0CE51}" type="datetimeFigureOut">
              <a:rPr lang="es-ES" smtClean="0"/>
              <a:t>9/8/23</a:t>
            </a:fld>
            <a:endParaRPr lang="es-ES" dirty="0"/>
          </a:p>
        </p:txBody>
      </p:sp>
      <p:sp>
        <p:nvSpPr>
          <p:cNvPr id="8" name="Marcador de pie de página 7">
            <a:extLst>
              <a:ext uri="{FF2B5EF4-FFF2-40B4-BE49-F238E27FC236}">
                <a16:creationId xmlns:a16="http://schemas.microsoft.com/office/drawing/2014/main" id="{7BF4F214-91D8-3491-2723-632C7A8F2953}"/>
              </a:ext>
            </a:extLst>
          </p:cNvPr>
          <p:cNvSpPr>
            <a:spLocks noGrp="1"/>
          </p:cNvSpPr>
          <p:nvPr>
            <p:ph type="ftr" sz="quarter" idx="11"/>
          </p:nvPr>
        </p:nvSpPr>
        <p:spPr>
          <a:xfrm>
            <a:off x="4038600" y="6356350"/>
            <a:ext cx="4114800" cy="365125"/>
          </a:xfrm>
          <a:prstGeom prst="rect">
            <a:avLst/>
          </a:prstGeom>
        </p:spPr>
        <p:txBody>
          <a:bodyPr/>
          <a:lstStyle/>
          <a:p>
            <a:endParaRPr lang="es-ES" dirty="0"/>
          </a:p>
        </p:txBody>
      </p:sp>
      <p:sp>
        <p:nvSpPr>
          <p:cNvPr id="9" name="Marcador de número de diapositiva 8">
            <a:extLst>
              <a:ext uri="{FF2B5EF4-FFF2-40B4-BE49-F238E27FC236}">
                <a16:creationId xmlns:a16="http://schemas.microsoft.com/office/drawing/2014/main" id="{454247C9-1234-3EB5-BD82-E67C9C5C7A18}"/>
              </a:ext>
            </a:extLst>
          </p:cNvPr>
          <p:cNvSpPr>
            <a:spLocks noGrp="1"/>
          </p:cNvSpPr>
          <p:nvPr>
            <p:ph type="sldNum" sz="quarter" idx="12"/>
          </p:nvPr>
        </p:nvSpPr>
        <p:spPr>
          <a:xfrm>
            <a:off x="8610600" y="6356350"/>
            <a:ext cx="2743200" cy="365125"/>
          </a:xfrm>
          <a:prstGeom prst="rect">
            <a:avLst/>
          </a:prstGeom>
        </p:spPr>
        <p:txBody>
          <a:bodyPr/>
          <a:lstStyle/>
          <a:p>
            <a:fld id="{C8B0900E-2105-A74E-B2D6-CF51933E684D}" type="slidenum">
              <a:rPr lang="es-ES" smtClean="0"/>
              <a:t>‹Nº›</a:t>
            </a:fld>
            <a:endParaRPr lang="es-ES" dirty="0"/>
          </a:p>
        </p:txBody>
      </p:sp>
    </p:spTree>
    <p:extLst>
      <p:ext uri="{BB962C8B-B14F-4D97-AF65-F5344CB8AC3E}">
        <p14:creationId xmlns:p14="http://schemas.microsoft.com/office/powerpoint/2010/main" val="3019166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80859E-BBFD-BB28-E7B5-0656CD52F838}"/>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808D994-CC4D-95FD-FEDC-5ED7FAB06F1B}"/>
              </a:ext>
            </a:extLst>
          </p:cNvPr>
          <p:cNvSpPr>
            <a:spLocks noGrp="1"/>
          </p:cNvSpPr>
          <p:nvPr>
            <p:ph type="dt" sz="half" idx="10"/>
          </p:nvPr>
        </p:nvSpPr>
        <p:spPr>
          <a:xfrm>
            <a:off x="838200" y="6356350"/>
            <a:ext cx="2743200" cy="365125"/>
          </a:xfrm>
          <a:prstGeom prst="rect">
            <a:avLst/>
          </a:prstGeom>
        </p:spPr>
        <p:txBody>
          <a:bodyPr/>
          <a:lstStyle/>
          <a:p>
            <a:fld id="{C6B7064B-DE45-9A40-8A82-4EAFA4A0CE51}" type="datetimeFigureOut">
              <a:rPr lang="es-ES" smtClean="0"/>
              <a:t>9/8/23</a:t>
            </a:fld>
            <a:endParaRPr lang="es-ES" dirty="0"/>
          </a:p>
        </p:txBody>
      </p:sp>
      <p:sp>
        <p:nvSpPr>
          <p:cNvPr id="4" name="Marcador de pie de página 3">
            <a:extLst>
              <a:ext uri="{FF2B5EF4-FFF2-40B4-BE49-F238E27FC236}">
                <a16:creationId xmlns:a16="http://schemas.microsoft.com/office/drawing/2014/main" id="{C105833D-16A8-0598-2926-92A78DA3ED0D}"/>
              </a:ext>
            </a:extLst>
          </p:cNvPr>
          <p:cNvSpPr>
            <a:spLocks noGrp="1"/>
          </p:cNvSpPr>
          <p:nvPr>
            <p:ph type="ftr" sz="quarter" idx="11"/>
          </p:nvPr>
        </p:nvSpPr>
        <p:spPr>
          <a:xfrm>
            <a:off x="4038600" y="6356350"/>
            <a:ext cx="4114800" cy="365125"/>
          </a:xfrm>
          <a:prstGeom prst="rect">
            <a:avLst/>
          </a:prstGeom>
        </p:spPr>
        <p:txBody>
          <a:bodyPr/>
          <a:lstStyle/>
          <a:p>
            <a:endParaRPr lang="es-ES" dirty="0"/>
          </a:p>
        </p:txBody>
      </p:sp>
      <p:sp>
        <p:nvSpPr>
          <p:cNvPr id="5" name="Marcador de número de diapositiva 4">
            <a:extLst>
              <a:ext uri="{FF2B5EF4-FFF2-40B4-BE49-F238E27FC236}">
                <a16:creationId xmlns:a16="http://schemas.microsoft.com/office/drawing/2014/main" id="{3654AFBF-A84D-A82C-769C-851F189A0AAB}"/>
              </a:ext>
            </a:extLst>
          </p:cNvPr>
          <p:cNvSpPr>
            <a:spLocks noGrp="1"/>
          </p:cNvSpPr>
          <p:nvPr>
            <p:ph type="sldNum" sz="quarter" idx="12"/>
          </p:nvPr>
        </p:nvSpPr>
        <p:spPr>
          <a:xfrm>
            <a:off x="8610600" y="6356350"/>
            <a:ext cx="2743200" cy="365125"/>
          </a:xfrm>
          <a:prstGeom prst="rect">
            <a:avLst/>
          </a:prstGeom>
        </p:spPr>
        <p:txBody>
          <a:bodyPr/>
          <a:lstStyle/>
          <a:p>
            <a:fld id="{C8B0900E-2105-A74E-B2D6-CF51933E684D}" type="slidenum">
              <a:rPr lang="es-ES" smtClean="0"/>
              <a:t>‹Nº›</a:t>
            </a:fld>
            <a:endParaRPr lang="es-ES" dirty="0"/>
          </a:p>
        </p:txBody>
      </p:sp>
      <p:sp>
        <p:nvSpPr>
          <p:cNvPr id="6" name="CuadroTexto 5">
            <a:extLst>
              <a:ext uri="{FF2B5EF4-FFF2-40B4-BE49-F238E27FC236}">
                <a16:creationId xmlns:a16="http://schemas.microsoft.com/office/drawing/2014/main" id="{C1B9454C-E28E-6A45-3C28-EF1BBFCC4987}"/>
              </a:ext>
            </a:extLst>
          </p:cNvPr>
          <p:cNvSpPr txBox="1"/>
          <p:nvPr userDrawn="1"/>
        </p:nvSpPr>
        <p:spPr>
          <a:xfrm>
            <a:off x="838200" y="2025748"/>
            <a:ext cx="9332742" cy="707886"/>
          </a:xfrm>
          <a:prstGeom prst="rect">
            <a:avLst/>
          </a:prstGeom>
          <a:noFill/>
        </p:spPr>
        <p:txBody>
          <a:bodyPr wrap="square" rtlCol="0">
            <a:spAutoFit/>
          </a:bodyPr>
          <a:lstStyle/>
          <a:p>
            <a:r>
              <a:rPr lang="es-ES" sz="4000" dirty="0">
                <a:solidFill>
                  <a:schemeClr val="bg1"/>
                </a:solidFill>
              </a:rPr>
              <a:t>Cuadro de texto</a:t>
            </a:r>
          </a:p>
        </p:txBody>
      </p:sp>
    </p:spTree>
    <p:extLst>
      <p:ext uri="{BB962C8B-B14F-4D97-AF65-F5344CB8AC3E}">
        <p14:creationId xmlns:p14="http://schemas.microsoft.com/office/powerpoint/2010/main" val="2835609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CC210D0-508E-0E16-AB1D-578CAE3D05FC}"/>
              </a:ext>
            </a:extLst>
          </p:cNvPr>
          <p:cNvSpPr>
            <a:spLocks noGrp="1"/>
          </p:cNvSpPr>
          <p:nvPr>
            <p:ph type="dt" sz="half" idx="10"/>
          </p:nvPr>
        </p:nvSpPr>
        <p:spPr>
          <a:xfrm>
            <a:off x="838200" y="6356350"/>
            <a:ext cx="2743200" cy="365125"/>
          </a:xfrm>
          <a:prstGeom prst="rect">
            <a:avLst/>
          </a:prstGeom>
        </p:spPr>
        <p:txBody>
          <a:bodyPr/>
          <a:lstStyle/>
          <a:p>
            <a:fld id="{C6B7064B-DE45-9A40-8A82-4EAFA4A0CE51}" type="datetimeFigureOut">
              <a:rPr lang="es-ES" smtClean="0"/>
              <a:t>9/8/23</a:t>
            </a:fld>
            <a:endParaRPr lang="es-ES" dirty="0"/>
          </a:p>
        </p:txBody>
      </p:sp>
      <p:sp>
        <p:nvSpPr>
          <p:cNvPr id="3" name="Marcador de pie de página 2">
            <a:extLst>
              <a:ext uri="{FF2B5EF4-FFF2-40B4-BE49-F238E27FC236}">
                <a16:creationId xmlns:a16="http://schemas.microsoft.com/office/drawing/2014/main" id="{5EC4F19E-EE27-777C-FB39-DFE1326DA04C}"/>
              </a:ext>
            </a:extLst>
          </p:cNvPr>
          <p:cNvSpPr>
            <a:spLocks noGrp="1"/>
          </p:cNvSpPr>
          <p:nvPr>
            <p:ph type="ftr" sz="quarter" idx="11"/>
          </p:nvPr>
        </p:nvSpPr>
        <p:spPr>
          <a:xfrm>
            <a:off x="4038600" y="6356350"/>
            <a:ext cx="4114800" cy="365125"/>
          </a:xfrm>
          <a:prstGeom prst="rect">
            <a:avLst/>
          </a:prstGeom>
        </p:spPr>
        <p:txBody>
          <a:bodyPr/>
          <a:lstStyle/>
          <a:p>
            <a:endParaRPr lang="es-ES" dirty="0"/>
          </a:p>
        </p:txBody>
      </p:sp>
      <p:sp>
        <p:nvSpPr>
          <p:cNvPr id="4" name="Marcador de número de diapositiva 3">
            <a:extLst>
              <a:ext uri="{FF2B5EF4-FFF2-40B4-BE49-F238E27FC236}">
                <a16:creationId xmlns:a16="http://schemas.microsoft.com/office/drawing/2014/main" id="{078CE898-14A4-A08F-FB42-596BE2BAA097}"/>
              </a:ext>
            </a:extLst>
          </p:cNvPr>
          <p:cNvSpPr>
            <a:spLocks noGrp="1"/>
          </p:cNvSpPr>
          <p:nvPr>
            <p:ph type="sldNum" sz="quarter" idx="12"/>
          </p:nvPr>
        </p:nvSpPr>
        <p:spPr>
          <a:xfrm>
            <a:off x="8610600" y="6356350"/>
            <a:ext cx="2743200" cy="365125"/>
          </a:xfrm>
          <a:prstGeom prst="rect">
            <a:avLst/>
          </a:prstGeom>
        </p:spPr>
        <p:txBody>
          <a:bodyPr/>
          <a:lstStyle/>
          <a:p>
            <a:fld id="{C8B0900E-2105-A74E-B2D6-CF51933E684D}" type="slidenum">
              <a:rPr lang="es-ES" smtClean="0"/>
              <a:t>‹Nº›</a:t>
            </a:fld>
            <a:endParaRPr lang="es-ES" dirty="0"/>
          </a:p>
        </p:txBody>
      </p:sp>
    </p:spTree>
    <p:extLst>
      <p:ext uri="{BB962C8B-B14F-4D97-AF65-F5344CB8AC3E}">
        <p14:creationId xmlns:p14="http://schemas.microsoft.com/office/powerpoint/2010/main" val="161946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496B3-439B-F78D-446B-1A40580EC6D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8CA5B4E-62F9-9446-B7F6-433B2A4699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5A74A65-C146-D17B-C9E2-8CE4467E9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BE4171B-0A46-9711-AED6-F6AC3FB5941D}"/>
              </a:ext>
            </a:extLst>
          </p:cNvPr>
          <p:cNvSpPr>
            <a:spLocks noGrp="1"/>
          </p:cNvSpPr>
          <p:nvPr>
            <p:ph type="dt" sz="half" idx="10"/>
          </p:nvPr>
        </p:nvSpPr>
        <p:spPr>
          <a:xfrm>
            <a:off x="838200" y="6356350"/>
            <a:ext cx="2743200" cy="365125"/>
          </a:xfrm>
          <a:prstGeom prst="rect">
            <a:avLst/>
          </a:prstGeom>
        </p:spPr>
        <p:txBody>
          <a:bodyPr/>
          <a:lstStyle/>
          <a:p>
            <a:fld id="{C6B7064B-DE45-9A40-8A82-4EAFA4A0CE51}" type="datetimeFigureOut">
              <a:rPr lang="es-ES" smtClean="0"/>
              <a:t>9/8/23</a:t>
            </a:fld>
            <a:endParaRPr lang="es-ES" dirty="0"/>
          </a:p>
        </p:txBody>
      </p:sp>
      <p:sp>
        <p:nvSpPr>
          <p:cNvPr id="6" name="Marcador de pie de página 5">
            <a:extLst>
              <a:ext uri="{FF2B5EF4-FFF2-40B4-BE49-F238E27FC236}">
                <a16:creationId xmlns:a16="http://schemas.microsoft.com/office/drawing/2014/main" id="{694A7195-457C-A533-54C0-AA65A2A8193F}"/>
              </a:ext>
            </a:extLst>
          </p:cNvPr>
          <p:cNvSpPr>
            <a:spLocks noGrp="1"/>
          </p:cNvSpPr>
          <p:nvPr>
            <p:ph type="ftr" sz="quarter" idx="11"/>
          </p:nvPr>
        </p:nvSpPr>
        <p:spPr>
          <a:xfrm>
            <a:off x="4038600" y="6356350"/>
            <a:ext cx="4114800" cy="365125"/>
          </a:xfrm>
          <a:prstGeom prst="rect">
            <a:avLst/>
          </a:prstGeom>
        </p:spPr>
        <p:txBody>
          <a:bodyPr/>
          <a:lstStyle/>
          <a:p>
            <a:endParaRPr lang="es-ES" dirty="0"/>
          </a:p>
        </p:txBody>
      </p:sp>
      <p:sp>
        <p:nvSpPr>
          <p:cNvPr id="7" name="Marcador de número de diapositiva 6">
            <a:extLst>
              <a:ext uri="{FF2B5EF4-FFF2-40B4-BE49-F238E27FC236}">
                <a16:creationId xmlns:a16="http://schemas.microsoft.com/office/drawing/2014/main" id="{922E9FBC-6B14-9283-383B-181644DE8548}"/>
              </a:ext>
            </a:extLst>
          </p:cNvPr>
          <p:cNvSpPr>
            <a:spLocks noGrp="1"/>
          </p:cNvSpPr>
          <p:nvPr>
            <p:ph type="sldNum" sz="quarter" idx="12"/>
          </p:nvPr>
        </p:nvSpPr>
        <p:spPr>
          <a:xfrm>
            <a:off x="8610600" y="6356350"/>
            <a:ext cx="2743200" cy="365125"/>
          </a:xfrm>
          <a:prstGeom prst="rect">
            <a:avLst/>
          </a:prstGeom>
        </p:spPr>
        <p:txBody>
          <a:bodyPr/>
          <a:lstStyle/>
          <a:p>
            <a:fld id="{C8B0900E-2105-A74E-B2D6-CF51933E684D}" type="slidenum">
              <a:rPr lang="es-ES" smtClean="0"/>
              <a:t>‹Nº›</a:t>
            </a:fld>
            <a:endParaRPr lang="es-ES" dirty="0"/>
          </a:p>
        </p:txBody>
      </p:sp>
    </p:spTree>
    <p:extLst>
      <p:ext uri="{BB962C8B-B14F-4D97-AF65-F5344CB8AC3E}">
        <p14:creationId xmlns:p14="http://schemas.microsoft.com/office/powerpoint/2010/main" val="3879976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A8DC4E-5210-2D14-FE5B-29D468AA1A5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8B96400-C77E-B9A0-1DF8-E1C68D12BF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E9DC9C32-47BA-DF94-1F58-F01FEF88B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1610DB5-5E0A-B444-659E-17DA3EAF3583}"/>
              </a:ext>
            </a:extLst>
          </p:cNvPr>
          <p:cNvSpPr>
            <a:spLocks noGrp="1"/>
          </p:cNvSpPr>
          <p:nvPr>
            <p:ph type="dt" sz="half" idx="10"/>
          </p:nvPr>
        </p:nvSpPr>
        <p:spPr>
          <a:xfrm>
            <a:off x="838200" y="6356350"/>
            <a:ext cx="2743200" cy="365125"/>
          </a:xfrm>
          <a:prstGeom prst="rect">
            <a:avLst/>
          </a:prstGeom>
        </p:spPr>
        <p:txBody>
          <a:bodyPr/>
          <a:lstStyle/>
          <a:p>
            <a:fld id="{C6B7064B-DE45-9A40-8A82-4EAFA4A0CE51}" type="datetimeFigureOut">
              <a:rPr lang="es-ES" smtClean="0"/>
              <a:t>9/8/23</a:t>
            </a:fld>
            <a:endParaRPr lang="es-ES" dirty="0"/>
          </a:p>
        </p:txBody>
      </p:sp>
      <p:sp>
        <p:nvSpPr>
          <p:cNvPr id="6" name="Marcador de pie de página 5">
            <a:extLst>
              <a:ext uri="{FF2B5EF4-FFF2-40B4-BE49-F238E27FC236}">
                <a16:creationId xmlns:a16="http://schemas.microsoft.com/office/drawing/2014/main" id="{BE794DC2-D84B-FE85-3709-1F20AA9FB36B}"/>
              </a:ext>
            </a:extLst>
          </p:cNvPr>
          <p:cNvSpPr>
            <a:spLocks noGrp="1"/>
          </p:cNvSpPr>
          <p:nvPr>
            <p:ph type="ftr" sz="quarter" idx="11"/>
          </p:nvPr>
        </p:nvSpPr>
        <p:spPr>
          <a:xfrm>
            <a:off x="4038600" y="6356350"/>
            <a:ext cx="4114800" cy="365125"/>
          </a:xfrm>
          <a:prstGeom prst="rect">
            <a:avLst/>
          </a:prstGeom>
        </p:spPr>
        <p:txBody>
          <a:bodyPr/>
          <a:lstStyle/>
          <a:p>
            <a:endParaRPr lang="es-ES" dirty="0"/>
          </a:p>
        </p:txBody>
      </p:sp>
      <p:sp>
        <p:nvSpPr>
          <p:cNvPr id="7" name="Marcador de número de diapositiva 6">
            <a:extLst>
              <a:ext uri="{FF2B5EF4-FFF2-40B4-BE49-F238E27FC236}">
                <a16:creationId xmlns:a16="http://schemas.microsoft.com/office/drawing/2014/main" id="{3658E627-5761-F486-1BD4-FE90E7D81536}"/>
              </a:ext>
            </a:extLst>
          </p:cNvPr>
          <p:cNvSpPr>
            <a:spLocks noGrp="1"/>
          </p:cNvSpPr>
          <p:nvPr>
            <p:ph type="sldNum" sz="quarter" idx="12"/>
          </p:nvPr>
        </p:nvSpPr>
        <p:spPr>
          <a:xfrm>
            <a:off x="8610600" y="6356350"/>
            <a:ext cx="2743200" cy="365125"/>
          </a:xfrm>
          <a:prstGeom prst="rect">
            <a:avLst/>
          </a:prstGeom>
        </p:spPr>
        <p:txBody>
          <a:bodyPr/>
          <a:lstStyle/>
          <a:p>
            <a:fld id="{C8B0900E-2105-A74E-B2D6-CF51933E684D}" type="slidenum">
              <a:rPr lang="es-ES" smtClean="0"/>
              <a:t>‹Nº›</a:t>
            </a:fld>
            <a:endParaRPr lang="es-ES" dirty="0"/>
          </a:p>
        </p:txBody>
      </p:sp>
    </p:spTree>
    <p:extLst>
      <p:ext uri="{BB962C8B-B14F-4D97-AF65-F5344CB8AC3E}">
        <p14:creationId xmlns:p14="http://schemas.microsoft.com/office/powerpoint/2010/main" val="375011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B4FB44F-A3AD-3276-47B0-BFBCF67E38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7B486551-D595-72CA-C29A-04F62CC2C3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1320021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Outfit"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Outfi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Outfi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Outfi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utfi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utfi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C3E04A-F146-EBCC-A5C9-5C60C155CB5C}"/>
              </a:ext>
            </a:extLst>
          </p:cNvPr>
          <p:cNvSpPr>
            <a:spLocks noGrp="1"/>
          </p:cNvSpPr>
          <p:nvPr>
            <p:ph type="ctrTitle"/>
          </p:nvPr>
        </p:nvSpPr>
        <p:spPr>
          <a:xfrm>
            <a:off x="-402853" y="2253356"/>
            <a:ext cx="8502718" cy="2351285"/>
          </a:xfrm>
        </p:spPr>
        <p:txBody>
          <a:bodyPr>
            <a:noAutofit/>
          </a:bodyPr>
          <a:lstStyle/>
          <a:p>
            <a:r>
              <a:rPr lang="es-ES" sz="14000" dirty="0">
                <a:solidFill>
                  <a:schemeClr val="bg1"/>
                </a:solidFill>
                <a:latin typeface="Outfit" pitchFamily="2" charset="0"/>
              </a:rPr>
              <a:t>DaMeals</a:t>
            </a:r>
          </a:p>
        </p:txBody>
      </p:sp>
      <p:pic>
        <p:nvPicPr>
          <p:cNvPr id="5" name="Gráfico 4">
            <a:extLst>
              <a:ext uri="{FF2B5EF4-FFF2-40B4-BE49-F238E27FC236}">
                <a16:creationId xmlns:a16="http://schemas.microsoft.com/office/drawing/2014/main" id="{13A5D616-211C-A277-52EC-5880A6BBE3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0350" y="1824776"/>
            <a:ext cx="3798506" cy="3208447"/>
          </a:xfrm>
          <a:prstGeom prst="rect">
            <a:avLst/>
          </a:prstGeom>
        </p:spPr>
      </p:pic>
      <p:pic>
        <p:nvPicPr>
          <p:cNvPr id="4" name="Imagen 3" descr="Interfaz de usuario gráfica, Aplicación&#10;&#10;Descripción generada automáticamente">
            <a:extLst>
              <a:ext uri="{FF2B5EF4-FFF2-40B4-BE49-F238E27FC236}">
                <a16:creationId xmlns:a16="http://schemas.microsoft.com/office/drawing/2014/main" id="{8B2C4A94-1BA8-F7B6-B992-0B3A7F62795A}"/>
              </a:ext>
            </a:extLst>
          </p:cNvPr>
          <p:cNvPicPr>
            <a:picLocks noChangeAspect="1"/>
          </p:cNvPicPr>
          <p:nvPr/>
        </p:nvPicPr>
        <p:blipFill rotWithShape="1">
          <a:blip r:embed="rId5"/>
          <a:srcRect l="7537" t="29592" r="7995" b="37819"/>
          <a:stretch/>
        </p:blipFill>
        <p:spPr>
          <a:xfrm>
            <a:off x="295422" y="5671054"/>
            <a:ext cx="3839404" cy="1048043"/>
          </a:xfrm>
          <a:prstGeom prst="rect">
            <a:avLst/>
          </a:prstGeom>
        </p:spPr>
      </p:pic>
    </p:spTree>
    <p:extLst>
      <p:ext uri="{BB962C8B-B14F-4D97-AF65-F5344CB8AC3E}">
        <p14:creationId xmlns:p14="http://schemas.microsoft.com/office/powerpoint/2010/main" val="23136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pic>
        <p:nvPicPr>
          <p:cNvPr id="3" name="Imagen 2" descr="Gráfico&#10;&#10;Descripción generada automáticamente con confianza media">
            <a:extLst>
              <a:ext uri="{FF2B5EF4-FFF2-40B4-BE49-F238E27FC236}">
                <a16:creationId xmlns:a16="http://schemas.microsoft.com/office/drawing/2014/main" id="{F0A33041-2B70-3CF2-5F6F-9C332AFA422A}"/>
              </a:ext>
            </a:extLst>
          </p:cNvPr>
          <p:cNvPicPr>
            <a:picLocks noChangeAspect="1"/>
          </p:cNvPicPr>
          <p:nvPr/>
        </p:nvPicPr>
        <p:blipFill>
          <a:blip r:embed="rId2"/>
          <a:stretch>
            <a:fillRect/>
          </a:stretch>
        </p:blipFill>
        <p:spPr>
          <a:xfrm>
            <a:off x="1167943" y="0"/>
            <a:ext cx="8397703" cy="6858000"/>
          </a:xfrm>
          <a:prstGeom prst="rect">
            <a:avLst/>
          </a:prstGeom>
        </p:spPr>
      </p:pic>
      <p:pic>
        <p:nvPicPr>
          <p:cNvPr id="4" name="Gráfico 3">
            <a:extLst>
              <a:ext uri="{FF2B5EF4-FFF2-40B4-BE49-F238E27FC236}">
                <a16:creationId xmlns:a16="http://schemas.microsoft.com/office/drawing/2014/main" id="{2A5CF04F-9074-4AE5-2435-C8EEE79EDD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63287" y="5233051"/>
            <a:ext cx="1533291" cy="1295110"/>
          </a:xfrm>
          <a:prstGeom prst="rect">
            <a:avLst/>
          </a:prstGeom>
        </p:spPr>
      </p:pic>
    </p:spTree>
    <p:extLst>
      <p:ext uri="{BB962C8B-B14F-4D97-AF65-F5344CB8AC3E}">
        <p14:creationId xmlns:p14="http://schemas.microsoft.com/office/powerpoint/2010/main" val="21615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5699F-0151-DB8B-4BA6-81C021202259}"/>
              </a:ext>
            </a:extLst>
          </p:cNvPr>
          <p:cNvSpPr>
            <a:spLocks noGrp="1"/>
          </p:cNvSpPr>
          <p:nvPr>
            <p:ph type="title"/>
          </p:nvPr>
        </p:nvSpPr>
        <p:spPr>
          <a:xfrm>
            <a:off x="3130191" y="2626824"/>
            <a:ext cx="5931617" cy="1604352"/>
          </a:xfrm>
        </p:spPr>
        <p:txBody>
          <a:bodyPr>
            <a:noAutofit/>
          </a:bodyPr>
          <a:lstStyle/>
          <a:p>
            <a:r>
              <a:rPr lang="es-ES" sz="6000" dirty="0">
                <a:solidFill>
                  <a:schemeClr val="bg1"/>
                </a:solidFill>
                <a:latin typeface="Outfit" pitchFamily="2" charset="0"/>
              </a:rPr>
              <a:t>¡Muchas gracias!</a:t>
            </a:r>
          </a:p>
        </p:txBody>
      </p:sp>
      <p:pic>
        <p:nvPicPr>
          <p:cNvPr id="8" name="Imagen 7" descr="Interfaz de usuario gráfica, Aplicación&#10;&#10;Descripción generada automáticamente">
            <a:extLst>
              <a:ext uri="{FF2B5EF4-FFF2-40B4-BE49-F238E27FC236}">
                <a16:creationId xmlns:a16="http://schemas.microsoft.com/office/drawing/2014/main" id="{6F2CB609-6EF6-4327-9CA4-4A183A25F073}"/>
              </a:ext>
            </a:extLst>
          </p:cNvPr>
          <p:cNvPicPr>
            <a:picLocks noChangeAspect="1"/>
          </p:cNvPicPr>
          <p:nvPr/>
        </p:nvPicPr>
        <p:blipFill rotWithShape="1">
          <a:blip r:embed="rId2"/>
          <a:srcRect l="7537" t="29592" r="7995" b="37819"/>
          <a:stretch/>
        </p:blipFill>
        <p:spPr>
          <a:xfrm>
            <a:off x="295422" y="5671054"/>
            <a:ext cx="3839404" cy="1048043"/>
          </a:xfrm>
          <a:prstGeom prst="rect">
            <a:avLst/>
          </a:prstGeom>
        </p:spPr>
      </p:pic>
      <p:pic>
        <p:nvPicPr>
          <p:cNvPr id="6" name="Gráfico 5">
            <a:extLst>
              <a:ext uri="{FF2B5EF4-FFF2-40B4-BE49-F238E27FC236}">
                <a16:creationId xmlns:a16="http://schemas.microsoft.com/office/drawing/2014/main" id="{3BA4AB52-654F-34CA-6F9D-823974011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63287" y="5233051"/>
            <a:ext cx="1533291" cy="1295110"/>
          </a:xfrm>
          <a:prstGeom prst="rect">
            <a:avLst/>
          </a:prstGeom>
        </p:spPr>
      </p:pic>
      <p:sp>
        <p:nvSpPr>
          <p:cNvPr id="5" name="CuadroTexto 4">
            <a:extLst>
              <a:ext uri="{FF2B5EF4-FFF2-40B4-BE49-F238E27FC236}">
                <a16:creationId xmlns:a16="http://schemas.microsoft.com/office/drawing/2014/main" id="{C71640D0-1B7E-25AE-2DAA-996E01857560}"/>
              </a:ext>
            </a:extLst>
          </p:cNvPr>
          <p:cNvSpPr txBox="1"/>
          <p:nvPr/>
        </p:nvSpPr>
        <p:spPr>
          <a:xfrm>
            <a:off x="5007898" y="5979631"/>
            <a:ext cx="4482317" cy="430887"/>
          </a:xfrm>
          <a:prstGeom prst="rect">
            <a:avLst/>
          </a:prstGeom>
          <a:noFill/>
        </p:spPr>
        <p:txBody>
          <a:bodyPr wrap="none" rtlCol="0">
            <a:spAutoFit/>
          </a:bodyPr>
          <a:lstStyle/>
          <a:p>
            <a:r>
              <a:rPr lang="es-ES" sz="2200" dirty="0">
                <a:solidFill>
                  <a:schemeClr val="bg1"/>
                </a:solidFill>
                <a:latin typeface="Outfit" pitchFamily="2" charset="0"/>
              </a:rPr>
              <a:t>*La presentación está en el Github</a:t>
            </a:r>
          </a:p>
        </p:txBody>
      </p:sp>
    </p:spTree>
    <p:extLst>
      <p:ext uri="{BB962C8B-B14F-4D97-AF65-F5344CB8AC3E}">
        <p14:creationId xmlns:p14="http://schemas.microsoft.com/office/powerpoint/2010/main" val="2917986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5699F-0151-DB8B-4BA6-81C021202259}"/>
              </a:ext>
            </a:extLst>
          </p:cNvPr>
          <p:cNvSpPr>
            <a:spLocks noGrp="1"/>
          </p:cNvSpPr>
          <p:nvPr>
            <p:ph type="title"/>
          </p:nvPr>
        </p:nvSpPr>
        <p:spPr>
          <a:xfrm>
            <a:off x="295422" y="20597"/>
            <a:ext cx="5331656" cy="1604352"/>
          </a:xfrm>
        </p:spPr>
        <p:txBody>
          <a:bodyPr>
            <a:noAutofit/>
          </a:bodyPr>
          <a:lstStyle/>
          <a:p>
            <a:r>
              <a:rPr lang="es-ES" sz="6000" dirty="0">
                <a:solidFill>
                  <a:schemeClr val="bg1"/>
                </a:solidFill>
                <a:latin typeface="Outfit" pitchFamily="2" charset="0"/>
              </a:rPr>
              <a:t>Presentación</a:t>
            </a:r>
          </a:p>
        </p:txBody>
      </p:sp>
      <p:pic>
        <p:nvPicPr>
          <p:cNvPr id="8" name="Imagen 7" descr="Interfaz de usuario gráfica, Aplicación&#10;&#10;Descripción generada automáticamente">
            <a:extLst>
              <a:ext uri="{FF2B5EF4-FFF2-40B4-BE49-F238E27FC236}">
                <a16:creationId xmlns:a16="http://schemas.microsoft.com/office/drawing/2014/main" id="{6F2CB609-6EF6-4327-9CA4-4A183A25F073}"/>
              </a:ext>
            </a:extLst>
          </p:cNvPr>
          <p:cNvPicPr>
            <a:picLocks noChangeAspect="1"/>
          </p:cNvPicPr>
          <p:nvPr/>
        </p:nvPicPr>
        <p:blipFill rotWithShape="1">
          <a:blip r:embed="rId3"/>
          <a:srcRect l="7537" t="29592" r="7995" b="37819"/>
          <a:stretch/>
        </p:blipFill>
        <p:spPr>
          <a:xfrm>
            <a:off x="295422" y="5671054"/>
            <a:ext cx="3839404" cy="1048043"/>
          </a:xfrm>
          <a:prstGeom prst="rect">
            <a:avLst/>
          </a:prstGeom>
        </p:spPr>
      </p:pic>
      <p:sp>
        <p:nvSpPr>
          <p:cNvPr id="12" name="CuadroTexto 11">
            <a:extLst>
              <a:ext uri="{FF2B5EF4-FFF2-40B4-BE49-F238E27FC236}">
                <a16:creationId xmlns:a16="http://schemas.microsoft.com/office/drawing/2014/main" id="{701F9C83-077F-64F4-2A73-4199C69706AA}"/>
              </a:ext>
            </a:extLst>
          </p:cNvPr>
          <p:cNvSpPr txBox="1"/>
          <p:nvPr/>
        </p:nvSpPr>
        <p:spPr>
          <a:xfrm>
            <a:off x="667139" y="1395295"/>
            <a:ext cx="7469945" cy="2554545"/>
          </a:xfrm>
          <a:prstGeom prst="rect">
            <a:avLst/>
          </a:prstGeom>
          <a:noFill/>
        </p:spPr>
        <p:txBody>
          <a:bodyPr wrap="square" rtlCol="0">
            <a:spAutoFit/>
          </a:bodyPr>
          <a:lstStyle/>
          <a:p>
            <a:pPr marL="571500" indent="-571500">
              <a:buFont typeface="Arial" panose="020B0604020202020204" pitchFamily="34" charset="0"/>
              <a:buChar char="•"/>
            </a:pPr>
            <a:r>
              <a:rPr lang="es-ES" sz="4000" dirty="0">
                <a:solidFill>
                  <a:schemeClr val="bg1"/>
                </a:solidFill>
                <a:latin typeface="Outfit" pitchFamily="2" charset="0"/>
              </a:rPr>
              <a:t>Aplicación de recetas</a:t>
            </a:r>
          </a:p>
          <a:p>
            <a:pPr marL="571500" indent="-571500">
              <a:buFont typeface="Arial" panose="020B0604020202020204" pitchFamily="34" charset="0"/>
              <a:buChar char="•"/>
            </a:pPr>
            <a:r>
              <a:rPr lang="es-ES" sz="4000" dirty="0">
                <a:solidFill>
                  <a:schemeClr val="bg1"/>
                </a:solidFill>
                <a:latin typeface="Outfit" pitchFamily="2" charset="0"/>
              </a:rPr>
              <a:t>API: themealdb.com</a:t>
            </a:r>
          </a:p>
          <a:p>
            <a:pPr marL="571500" indent="-571500">
              <a:buFont typeface="Arial" panose="020B0604020202020204" pitchFamily="34" charset="0"/>
              <a:buChar char="•"/>
            </a:pPr>
            <a:r>
              <a:rPr lang="es-ES" sz="4000" dirty="0">
                <a:solidFill>
                  <a:schemeClr val="bg1"/>
                </a:solidFill>
                <a:latin typeface="Outfit" pitchFamily="2" charset="0"/>
              </a:rPr>
              <a:t>Base de Android View System</a:t>
            </a:r>
          </a:p>
          <a:p>
            <a:pPr marL="571500" indent="-571500">
              <a:buFont typeface="Arial" panose="020B0604020202020204" pitchFamily="34" charset="0"/>
              <a:buChar char="•"/>
            </a:pPr>
            <a:r>
              <a:rPr lang="es-ES" sz="4000" dirty="0">
                <a:solidFill>
                  <a:schemeClr val="bg1"/>
                </a:solidFill>
                <a:latin typeface="Outfit" pitchFamily="2" charset="0"/>
              </a:rPr>
              <a:t>Compose</a:t>
            </a:r>
          </a:p>
        </p:txBody>
      </p:sp>
      <p:pic>
        <p:nvPicPr>
          <p:cNvPr id="16" name="Imagen 15" descr="Imagen que contiene alimentos, luz, dibujo&#10;&#10;Descripción generada automáticamente">
            <a:extLst>
              <a:ext uri="{FF2B5EF4-FFF2-40B4-BE49-F238E27FC236}">
                <a16:creationId xmlns:a16="http://schemas.microsoft.com/office/drawing/2014/main" id="{70C5A03E-0C72-724E-970A-ECCB92F3ED6C}"/>
              </a:ext>
            </a:extLst>
          </p:cNvPr>
          <p:cNvPicPr>
            <a:picLocks noChangeAspect="1"/>
          </p:cNvPicPr>
          <p:nvPr/>
        </p:nvPicPr>
        <p:blipFill>
          <a:blip r:embed="rId4"/>
          <a:stretch>
            <a:fillRect/>
          </a:stretch>
        </p:blipFill>
        <p:spPr>
          <a:xfrm rot="21322948">
            <a:off x="4530244" y="3469112"/>
            <a:ext cx="6095998" cy="3428999"/>
          </a:xfrm>
          <a:prstGeom prst="rect">
            <a:avLst/>
          </a:prstGeom>
        </p:spPr>
      </p:pic>
      <p:pic>
        <p:nvPicPr>
          <p:cNvPr id="7" name="Imagen 6" descr="Una captura de pantalla de un celular con texto e imágenes&#10;&#10;Descripción generada automáticamente">
            <a:extLst>
              <a:ext uri="{FF2B5EF4-FFF2-40B4-BE49-F238E27FC236}">
                <a16:creationId xmlns:a16="http://schemas.microsoft.com/office/drawing/2014/main" id="{C3544890-5660-4C93-AAD6-564D2A500EA2}"/>
              </a:ext>
            </a:extLst>
          </p:cNvPr>
          <p:cNvPicPr>
            <a:picLocks noChangeAspect="1"/>
          </p:cNvPicPr>
          <p:nvPr/>
        </p:nvPicPr>
        <p:blipFill>
          <a:blip r:embed="rId5"/>
          <a:stretch>
            <a:fillRect/>
          </a:stretch>
        </p:blipFill>
        <p:spPr>
          <a:xfrm>
            <a:off x="9055060" y="0"/>
            <a:ext cx="3136940" cy="6858000"/>
          </a:xfrm>
          <a:prstGeom prst="rect">
            <a:avLst/>
          </a:prstGeom>
        </p:spPr>
      </p:pic>
    </p:spTree>
    <p:extLst>
      <p:ext uri="{BB962C8B-B14F-4D97-AF65-F5344CB8AC3E}">
        <p14:creationId xmlns:p14="http://schemas.microsoft.com/office/powerpoint/2010/main" val="791992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5699F-0151-DB8B-4BA6-81C021202259}"/>
              </a:ext>
            </a:extLst>
          </p:cNvPr>
          <p:cNvSpPr>
            <a:spLocks noGrp="1"/>
          </p:cNvSpPr>
          <p:nvPr>
            <p:ph type="title"/>
          </p:nvPr>
        </p:nvSpPr>
        <p:spPr>
          <a:xfrm>
            <a:off x="295421" y="20597"/>
            <a:ext cx="5387927" cy="1604352"/>
          </a:xfrm>
        </p:spPr>
        <p:txBody>
          <a:bodyPr>
            <a:noAutofit/>
          </a:bodyPr>
          <a:lstStyle/>
          <a:p>
            <a:r>
              <a:rPr lang="es-ES" sz="6000" dirty="0">
                <a:solidFill>
                  <a:schemeClr val="bg1"/>
                </a:solidFill>
                <a:latin typeface="Outfit" pitchFamily="2" charset="0"/>
              </a:rPr>
              <a:t>Estado del arte</a:t>
            </a:r>
          </a:p>
        </p:txBody>
      </p:sp>
      <p:pic>
        <p:nvPicPr>
          <p:cNvPr id="8" name="Imagen 7" descr="Interfaz de usuario gráfica, Aplicación&#10;&#10;Descripción generada automáticamente">
            <a:extLst>
              <a:ext uri="{FF2B5EF4-FFF2-40B4-BE49-F238E27FC236}">
                <a16:creationId xmlns:a16="http://schemas.microsoft.com/office/drawing/2014/main" id="{6F2CB609-6EF6-4327-9CA4-4A183A25F073}"/>
              </a:ext>
            </a:extLst>
          </p:cNvPr>
          <p:cNvPicPr>
            <a:picLocks noChangeAspect="1"/>
          </p:cNvPicPr>
          <p:nvPr/>
        </p:nvPicPr>
        <p:blipFill rotWithShape="1">
          <a:blip r:embed="rId3"/>
          <a:srcRect l="7537" t="29592" r="7995" b="37819"/>
          <a:stretch/>
        </p:blipFill>
        <p:spPr>
          <a:xfrm>
            <a:off x="295422" y="5671054"/>
            <a:ext cx="3839404" cy="1048043"/>
          </a:xfrm>
          <a:prstGeom prst="rect">
            <a:avLst/>
          </a:prstGeom>
        </p:spPr>
      </p:pic>
      <p:sp>
        <p:nvSpPr>
          <p:cNvPr id="12" name="CuadroTexto 11">
            <a:extLst>
              <a:ext uri="{FF2B5EF4-FFF2-40B4-BE49-F238E27FC236}">
                <a16:creationId xmlns:a16="http://schemas.microsoft.com/office/drawing/2014/main" id="{701F9C83-077F-64F4-2A73-4199C69706AA}"/>
              </a:ext>
            </a:extLst>
          </p:cNvPr>
          <p:cNvSpPr txBox="1"/>
          <p:nvPr/>
        </p:nvSpPr>
        <p:spPr>
          <a:xfrm>
            <a:off x="6192566" y="1409417"/>
            <a:ext cx="5824024" cy="5016758"/>
          </a:xfrm>
          <a:prstGeom prst="rect">
            <a:avLst/>
          </a:prstGeom>
          <a:noFill/>
        </p:spPr>
        <p:txBody>
          <a:bodyPr wrap="square" rtlCol="0">
            <a:spAutoFit/>
          </a:bodyPr>
          <a:lstStyle/>
          <a:p>
            <a:pPr marL="571500" indent="-571500">
              <a:buFont typeface="Arial" panose="020B0604020202020204" pitchFamily="34" charset="0"/>
              <a:buChar char="•"/>
            </a:pPr>
            <a:r>
              <a:rPr lang="es-ES" sz="4000" dirty="0">
                <a:solidFill>
                  <a:schemeClr val="bg1"/>
                </a:solidFill>
                <a:latin typeface="Outfit" pitchFamily="2" charset="0"/>
              </a:rPr>
              <a:t>MVVM</a:t>
            </a:r>
          </a:p>
          <a:p>
            <a:pPr marL="571500" indent="-571500">
              <a:buFont typeface="Arial" panose="020B0604020202020204" pitchFamily="34" charset="0"/>
              <a:buChar char="•"/>
            </a:pPr>
            <a:r>
              <a:rPr lang="es-ES" sz="4000" dirty="0">
                <a:solidFill>
                  <a:schemeClr val="bg1"/>
                </a:solidFill>
                <a:latin typeface="Outfit" pitchFamily="2" charset="0"/>
              </a:rPr>
              <a:t>Clean Architecture</a:t>
            </a:r>
          </a:p>
          <a:p>
            <a:pPr marL="571500" indent="-571500">
              <a:buFont typeface="Arial" panose="020B0604020202020204" pitchFamily="34" charset="0"/>
              <a:buChar char="•"/>
            </a:pPr>
            <a:r>
              <a:rPr lang="es-ES" sz="4000" dirty="0">
                <a:solidFill>
                  <a:schemeClr val="bg1"/>
                </a:solidFill>
                <a:latin typeface="Outfit" pitchFamily="2" charset="0"/>
              </a:rPr>
              <a:t>Corrutinas</a:t>
            </a:r>
          </a:p>
          <a:p>
            <a:pPr marL="571500" indent="-571500">
              <a:buFont typeface="Arial" panose="020B0604020202020204" pitchFamily="34" charset="0"/>
              <a:buChar char="•"/>
            </a:pPr>
            <a:r>
              <a:rPr lang="es-ES" sz="4000" dirty="0">
                <a:solidFill>
                  <a:schemeClr val="bg1"/>
                </a:solidFill>
                <a:latin typeface="Outfit" pitchFamily="2" charset="0"/>
              </a:rPr>
              <a:t>Repository Pattern</a:t>
            </a:r>
          </a:p>
          <a:p>
            <a:pPr marL="571500" indent="-571500">
              <a:buFont typeface="Arial" panose="020B0604020202020204" pitchFamily="34" charset="0"/>
              <a:buChar char="•"/>
            </a:pPr>
            <a:r>
              <a:rPr lang="es-ES" sz="4000" dirty="0">
                <a:solidFill>
                  <a:schemeClr val="bg1"/>
                </a:solidFill>
                <a:latin typeface="Outfit" pitchFamily="2" charset="0"/>
              </a:rPr>
              <a:t>Live Data y Flow</a:t>
            </a:r>
          </a:p>
          <a:p>
            <a:pPr marL="571500" indent="-571500">
              <a:buFont typeface="Arial" panose="020B0604020202020204" pitchFamily="34" charset="0"/>
              <a:buChar char="•"/>
            </a:pPr>
            <a:r>
              <a:rPr lang="es-ES" sz="4000" dirty="0">
                <a:solidFill>
                  <a:schemeClr val="bg1"/>
                </a:solidFill>
                <a:latin typeface="Outfit" pitchFamily="2" charset="0"/>
              </a:rPr>
              <a:t>Koin</a:t>
            </a:r>
          </a:p>
          <a:p>
            <a:pPr marL="571500" indent="-571500">
              <a:buFont typeface="Arial" panose="020B0604020202020204" pitchFamily="34" charset="0"/>
              <a:buChar char="•"/>
            </a:pPr>
            <a:r>
              <a:rPr lang="es-ES" sz="4000" dirty="0">
                <a:solidFill>
                  <a:schemeClr val="bg1"/>
                </a:solidFill>
                <a:latin typeface="Outfit" pitchFamily="2" charset="0"/>
              </a:rPr>
              <a:t>Retrofit</a:t>
            </a:r>
          </a:p>
          <a:p>
            <a:pPr marL="571500" indent="-571500">
              <a:buFont typeface="Arial" panose="020B0604020202020204" pitchFamily="34" charset="0"/>
              <a:buChar char="•"/>
            </a:pPr>
            <a:r>
              <a:rPr lang="es-ES" sz="4000" dirty="0">
                <a:solidFill>
                  <a:schemeClr val="bg1"/>
                </a:solidFill>
                <a:latin typeface="Outfit" pitchFamily="2" charset="0"/>
              </a:rPr>
              <a:t>Room</a:t>
            </a:r>
          </a:p>
        </p:txBody>
      </p:sp>
      <p:pic>
        <p:nvPicPr>
          <p:cNvPr id="6" name="Gráfico 5">
            <a:extLst>
              <a:ext uri="{FF2B5EF4-FFF2-40B4-BE49-F238E27FC236}">
                <a16:creationId xmlns:a16="http://schemas.microsoft.com/office/drawing/2014/main" id="{3BA4AB52-654F-34CA-6F9D-8239740114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63287" y="5233051"/>
            <a:ext cx="1533291" cy="1295110"/>
          </a:xfrm>
          <a:prstGeom prst="rect">
            <a:avLst/>
          </a:prstGeom>
        </p:spPr>
      </p:pic>
      <p:pic>
        <p:nvPicPr>
          <p:cNvPr id="10" name="Imagen 9" descr="Icono&#10;&#10;Descripción generada automáticamente">
            <a:extLst>
              <a:ext uri="{FF2B5EF4-FFF2-40B4-BE49-F238E27FC236}">
                <a16:creationId xmlns:a16="http://schemas.microsoft.com/office/drawing/2014/main" id="{01669575-A4B5-9A43-7A63-D936FEB4C17F}"/>
              </a:ext>
            </a:extLst>
          </p:cNvPr>
          <p:cNvPicPr>
            <a:picLocks noChangeAspect="1"/>
          </p:cNvPicPr>
          <p:nvPr/>
        </p:nvPicPr>
        <p:blipFill>
          <a:blip r:embed="rId6"/>
          <a:stretch>
            <a:fillRect/>
          </a:stretch>
        </p:blipFill>
        <p:spPr>
          <a:xfrm>
            <a:off x="3750727" y="1794227"/>
            <a:ext cx="1358301" cy="1358301"/>
          </a:xfrm>
          <a:prstGeom prst="rect">
            <a:avLst/>
          </a:prstGeom>
        </p:spPr>
      </p:pic>
      <p:pic>
        <p:nvPicPr>
          <p:cNvPr id="13" name="Imagen 12" descr="Icono&#10;&#10;Descripción generada automáticamente">
            <a:extLst>
              <a:ext uri="{FF2B5EF4-FFF2-40B4-BE49-F238E27FC236}">
                <a16:creationId xmlns:a16="http://schemas.microsoft.com/office/drawing/2014/main" id="{C8F42EAF-C5B5-C3DF-D2DD-167603568551}"/>
              </a:ext>
            </a:extLst>
          </p:cNvPr>
          <p:cNvPicPr>
            <a:picLocks noChangeAspect="1"/>
          </p:cNvPicPr>
          <p:nvPr/>
        </p:nvPicPr>
        <p:blipFill>
          <a:blip r:embed="rId7"/>
          <a:stretch>
            <a:fillRect/>
          </a:stretch>
        </p:blipFill>
        <p:spPr>
          <a:xfrm>
            <a:off x="3449702" y="3383410"/>
            <a:ext cx="1958549" cy="2118366"/>
          </a:xfrm>
          <a:prstGeom prst="rect">
            <a:avLst/>
          </a:prstGeom>
        </p:spPr>
      </p:pic>
      <p:sp>
        <p:nvSpPr>
          <p:cNvPr id="14" name="CuadroTexto 13">
            <a:extLst>
              <a:ext uri="{FF2B5EF4-FFF2-40B4-BE49-F238E27FC236}">
                <a16:creationId xmlns:a16="http://schemas.microsoft.com/office/drawing/2014/main" id="{585DCF18-C4C3-83C4-CE8B-5D3559AADA34}"/>
              </a:ext>
            </a:extLst>
          </p:cNvPr>
          <p:cNvSpPr txBox="1"/>
          <p:nvPr/>
        </p:nvSpPr>
        <p:spPr>
          <a:xfrm>
            <a:off x="340577" y="1794227"/>
            <a:ext cx="3334044" cy="1323439"/>
          </a:xfrm>
          <a:prstGeom prst="rect">
            <a:avLst/>
          </a:prstGeom>
          <a:noFill/>
        </p:spPr>
        <p:txBody>
          <a:bodyPr wrap="square" rtlCol="0">
            <a:spAutoFit/>
          </a:bodyPr>
          <a:lstStyle/>
          <a:p>
            <a:pPr algn="ctr"/>
            <a:r>
              <a:rPr lang="es-ES" sz="4000" dirty="0">
                <a:solidFill>
                  <a:schemeClr val="bg1"/>
                </a:solidFill>
                <a:latin typeface="Outfit" pitchFamily="2" charset="0"/>
              </a:rPr>
              <a:t>Android View</a:t>
            </a:r>
          </a:p>
          <a:p>
            <a:pPr algn="ctr"/>
            <a:r>
              <a:rPr lang="es-ES" sz="4000" dirty="0">
                <a:solidFill>
                  <a:schemeClr val="bg1"/>
                </a:solidFill>
                <a:latin typeface="Outfit" pitchFamily="2" charset="0"/>
              </a:rPr>
              <a:t>System</a:t>
            </a:r>
          </a:p>
        </p:txBody>
      </p:sp>
      <p:sp>
        <p:nvSpPr>
          <p:cNvPr id="16" name="CuadroTexto 15">
            <a:extLst>
              <a:ext uri="{FF2B5EF4-FFF2-40B4-BE49-F238E27FC236}">
                <a16:creationId xmlns:a16="http://schemas.microsoft.com/office/drawing/2014/main" id="{AA7FC696-B153-CF0F-DAFB-FEBE8E5FB724}"/>
              </a:ext>
            </a:extLst>
          </p:cNvPr>
          <p:cNvSpPr txBox="1"/>
          <p:nvPr/>
        </p:nvSpPr>
        <p:spPr>
          <a:xfrm>
            <a:off x="688264" y="4088650"/>
            <a:ext cx="2412608" cy="707886"/>
          </a:xfrm>
          <a:prstGeom prst="rect">
            <a:avLst/>
          </a:prstGeom>
          <a:noFill/>
        </p:spPr>
        <p:txBody>
          <a:bodyPr wrap="square">
            <a:spAutoFit/>
          </a:bodyPr>
          <a:lstStyle/>
          <a:p>
            <a:pPr algn="r"/>
            <a:r>
              <a:rPr lang="es-ES" sz="4000" dirty="0">
                <a:solidFill>
                  <a:schemeClr val="bg1"/>
                </a:solidFill>
                <a:latin typeface="Outfit" pitchFamily="2" charset="0"/>
              </a:rPr>
              <a:t>Compose</a:t>
            </a:r>
          </a:p>
        </p:txBody>
      </p:sp>
    </p:spTree>
    <p:extLst>
      <p:ext uri="{BB962C8B-B14F-4D97-AF65-F5344CB8AC3E}">
        <p14:creationId xmlns:p14="http://schemas.microsoft.com/office/powerpoint/2010/main" val="3765210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5699F-0151-DB8B-4BA6-81C021202259}"/>
              </a:ext>
            </a:extLst>
          </p:cNvPr>
          <p:cNvSpPr>
            <a:spLocks noGrp="1"/>
          </p:cNvSpPr>
          <p:nvPr>
            <p:ph type="title"/>
          </p:nvPr>
        </p:nvSpPr>
        <p:spPr>
          <a:xfrm>
            <a:off x="295421" y="20597"/>
            <a:ext cx="8679767" cy="1604352"/>
          </a:xfrm>
        </p:spPr>
        <p:txBody>
          <a:bodyPr>
            <a:noAutofit/>
          </a:bodyPr>
          <a:lstStyle/>
          <a:p>
            <a:r>
              <a:rPr lang="es-ES" sz="6000" dirty="0">
                <a:solidFill>
                  <a:schemeClr val="bg1"/>
                </a:solidFill>
                <a:latin typeface="Outfit" pitchFamily="2" charset="0"/>
              </a:rPr>
              <a:t>Otras implementaciones</a:t>
            </a:r>
          </a:p>
        </p:txBody>
      </p:sp>
      <p:pic>
        <p:nvPicPr>
          <p:cNvPr id="8" name="Imagen 7" descr="Interfaz de usuario gráfica, Aplicación&#10;&#10;Descripción generada automáticamente">
            <a:extLst>
              <a:ext uri="{FF2B5EF4-FFF2-40B4-BE49-F238E27FC236}">
                <a16:creationId xmlns:a16="http://schemas.microsoft.com/office/drawing/2014/main" id="{6F2CB609-6EF6-4327-9CA4-4A183A25F073}"/>
              </a:ext>
            </a:extLst>
          </p:cNvPr>
          <p:cNvPicPr>
            <a:picLocks noChangeAspect="1"/>
          </p:cNvPicPr>
          <p:nvPr/>
        </p:nvPicPr>
        <p:blipFill rotWithShape="1">
          <a:blip r:embed="rId3"/>
          <a:srcRect l="7537" t="29592" r="7995" b="37819"/>
          <a:stretch/>
        </p:blipFill>
        <p:spPr>
          <a:xfrm>
            <a:off x="295422" y="5671054"/>
            <a:ext cx="3839404" cy="1048043"/>
          </a:xfrm>
          <a:prstGeom prst="rect">
            <a:avLst/>
          </a:prstGeom>
        </p:spPr>
      </p:pic>
      <p:sp>
        <p:nvSpPr>
          <p:cNvPr id="12" name="CuadroTexto 11">
            <a:extLst>
              <a:ext uri="{FF2B5EF4-FFF2-40B4-BE49-F238E27FC236}">
                <a16:creationId xmlns:a16="http://schemas.microsoft.com/office/drawing/2014/main" id="{701F9C83-077F-64F4-2A73-4199C69706AA}"/>
              </a:ext>
            </a:extLst>
          </p:cNvPr>
          <p:cNvSpPr txBox="1"/>
          <p:nvPr/>
        </p:nvSpPr>
        <p:spPr>
          <a:xfrm>
            <a:off x="1065846" y="1843950"/>
            <a:ext cx="5824024" cy="3170099"/>
          </a:xfrm>
          <a:prstGeom prst="rect">
            <a:avLst/>
          </a:prstGeom>
          <a:noFill/>
        </p:spPr>
        <p:txBody>
          <a:bodyPr wrap="square" rtlCol="0">
            <a:spAutoFit/>
          </a:bodyPr>
          <a:lstStyle/>
          <a:p>
            <a:pPr marL="571500" indent="-571500">
              <a:buFont typeface="Arial" panose="020B0604020202020204" pitchFamily="34" charset="0"/>
              <a:buChar char="•"/>
            </a:pPr>
            <a:r>
              <a:rPr lang="es-ES" sz="4000" dirty="0">
                <a:solidFill>
                  <a:schemeClr val="bg1"/>
                </a:solidFill>
                <a:latin typeface="Outfit" pitchFamily="2" charset="0"/>
              </a:rPr>
              <a:t>Unit Testing</a:t>
            </a:r>
          </a:p>
          <a:p>
            <a:pPr marL="571500" indent="-571500">
              <a:buFont typeface="Arial" panose="020B0604020202020204" pitchFamily="34" charset="0"/>
              <a:buChar char="•"/>
            </a:pPr>
            <a:r>
              <a:rPr lang="es-ES" sz="4000" dirty="0">
                <a:solidFill>
                  <a:schemeClr val="bg1"/>
                </a:solidFill>
                <a:latin typeface="Outfit" pitchFamily="2" charset="0"/>
              </a:rPr>
              <a:t>Android Testing</a:t>
            </a:r>
          </a:p>
          <a:p>
            <a:pPr marL="571500" indent="-571500">
              <a:buFont typeface="Arial" panose="020B0604020202020204" pitchFamily="34" charset="0"/>
              <a:buChar char="•"/>
            </a:pPr>
            <a:r>
              <a:rPr lang="es-ES" sz="4000" dirty="0">
                <a:solidFill>
                  <a:schemeClr val="bg1"/>
                </a:solidFill>
                <a:latin typeface="Outfit" pitchFamily="2" charset="0"/>
              </a:rPr>
              <a:t>Accesibilidad</a:t>
            </a:r>
          </a:p>
          <a:p>
            <a:pPr marL="571500" indent="-571500">
              <a:buFont typeface="Arial" panose="020B0604020202020204" pitchFamily="34" charset="0"/>
              <a:buChar char="•"/>
            </a:pPr>
            <a:r>
              <a:rPr lang="es-ES" sz="4000" dirty="0">
                <a:solidFill>
                  <a:schemeClr val="bg1"/>
                </a:solidFill>
                <a:latin typeface="Outfit" pitchFamily="2" charset="0"/>
              </a:rPr>
              <a:t>Custom View</a:t>
            </a:r>
          </a:p>
          <a:p>
            <a:pPr marL="571500" indent="-571500">
              <a:buFont typeface="Arial" panose="020B0604020202020204" pitchFamily="34" charset="0"/>
              <a:buChar char="•"/>
            </a:pPr>
            <a:r>
              <a:rPr lang="es-ES" sz="4000" dirty="0">
                <a:solidFill>
                  <a:schemeClr val="bg1"/>
                </a:solidFill>
                <a:latin typeface="Outfit" pitchFamily="2" charset="0"/>
              </a:rPr>
              <a:t>Gestión de estilos</a:t>
            </a:r>
          </a:p>
        </p:txBody>
      </p:sp>
      <p:pic>
        <p:nvPicPr>
          <p:cNvPr id="6" name="Gráfico 5">
            <a:extLst>
              <a:ext uri="{FF2B5EF4-FFF2-40B4-BE49-F238E27FC236}">
                <a16:creationId xmlns:a16="http://schemas.microsoft.com/office/drawing/2014/main" id="{3BA4AB52-654F-34CA-6F9D-8239740114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63287" y="5233051"/>
            <a:ext cx="1533291" cy="1295110"/>
          </a:xfrm>
          <a:prstGeom prst="rect">
            <a:avLst/>
          </a:prstGeom>
        </p:spPr>
      </p:pic>
      <p:pic>
        <p:nvPicPr>
          <p:cNvPr id="9" name="Imagen 8" descr="Icono&#10;&#10;Descripción generada automáticamente">
            <a:extLst>
              <a:ext uri="{FF2B5EF4-FFF2-40B4-BE49-F238E27FC236}">
                <a16:creationId xmlns:a16="http://schemas.microsoft.com/office/drawing/2014/main" id="{54E5C5AF-404A-D7E5-3975-5DF9FB801653}"/>
              </a:ext>
            </a:extLst>
          </p:cNvPr>
          <p:cNvPicPr>
            <a:picLocks noChangeAspect="1"/>
          </p:cNvPicPr>
          <p:nvPr/>
        </p:nvPicPr>
        <p:blipFill>
          <a:blip r:embed="rId6"/>
          <a:stretch>
            <a:fillRect/>
          </a:stretch>
        </p:blipFill>
        <p:spPr>
          <a:xfrm>
            <a:off x="8779851" y="1815636"/>
            <a:ext cx="1804051" cy="1804051"/>
          </a:xfrm>
          <a:prstGeom prst="rect">
            <a:avLst/>
          </a:prstGeom>
        </p:spPr>
      </p:pic>
      <p:pic>
        <p:nvPicPr>
          <p:cNvPr id="11" name="Imagen 10" descr="Imagen que contiene tabla, gato&#10;&#10;Descripción generada automáticamente">
            <a:extLst>
              <a:ext uri="{FF2B5EF4-FFF2-40B4-BE49-F238E27FC236}">
                <a16:creationId xmlns:a16="http://schemas.microsoft.com/office/drawing/2014/main" id="{42DF3B7F-FFA5-2865-E4B6-AE59910829A3}"/>
              </a:ext>
            </a:extLst>
          </p:cNvPr>
          <p:cNvPicPr>
            <a:picLocks noChangeAspect="1"/>
          </p:cNvPicPr>
          <p:nvPr/>
        </p:nvPicPr>
        <p:blipFill>
          <a:blip r:embed="rId7"/>
          <a:stretch>
            <a:fillRect/>
          </a:stretch>
        </p:blipFill>
        <p:spPr>
          <a:xfrm>
            <a:off x="6889870" y="3990625"/>
            <a:ext cx="1889981" cy="1889981"/>
          </a:xfrm>
          <a:prstGeom prst="rect">
            <a:avLst/>
          </a:prstGeom>
        </p:spPr>
      </p:pic>
    </p:spTree>
    <p:extLst>
      <p:ext uri="{BB962C8B-B14F-4D97-AF65-F5344CB8AC3E}">
        <p14:creationId xmlns:p14="http://schemas.microsoft.com/office/powerpoint/2010/main" val="112690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5699F-0151-DB8B-4BA6-81C021202259}"/>
              </a:ext>
            </a:extLst>
          </p:cNvPr>
          <p:cNvSpPr>
            <a:spLocks noGrp="1"/>
          </p:cNvSpPr>
          <p:nvPr>
            <p:ph type="title"/>
          </p:nvPr>
        </p:nvSpPr>
        <p:spPr>
          <a:xfrm>
            <a:off x="295421" y="20597"/>
            <a:ext cx="8679767" cy="1604352"/>
          </a:xfrm>
        </p:spPr>
        <p:txBody>
          <a:bodyPr>
            <a:noAutofit/>
          </a:bodyPr>
          <a:lstStyle/>
          <a:p>
            <a:r>
              <a:rPr lang="es-ES" sz="6000" dirty="0">
                <a:solidFill>
                  <a:schemeClr val="bg1"/>
                </a:solidFill>
                <a:latin typeface="Outfit" pitchFamily="2" charset="0"/>
              </a:rPr>
              <a:t>Retos resueltos</a:t>
            </a:r>
          </a:p>
        </p:txBody>
      </p:sp>
      <p:pic>
        <p:nvPicPr>
          <p:cNvPr id="8" name="Imagen 7" descr="Interfaz de usuario gráfica, Aplicación&#10;&#10;Descripción generada automáticamente">
            <a:extLst>
              <a:ext uri="{FF2B5EF4-FFF2-40B4-BE49-F238E27FC236}">
                <a16:creationId xmlns:a16="http://schemas.microsoft.com/office/drawing/2014/main" id="{6F2CB609-6EF6-4327-9CA4-4A183A25F073}"/>
              </a:ext>
            </a:extLst>
          </p:cNvPr>
          <p:cNvPicPr>
            <a:picLocks noChangeAspect="1"/>
          </p:cNvPicPr>
          <p:nvPr/>
        </p:nvPicPr>
        <p:blipFill rotWithShape="1">
          <a:blip r:embed="rId3"/>
          <a:srcRect l="7537" t="29592" r="7995" b="37819"/>
          <a:stretch/>
        </p:blipFill>
        <p:spPr>
          <a:xfrm>
            <a:off x="295422" y="5671054"/>
            <a:ext cx="3839404" cy="1048043"/>
          </a:xfrm>
          <a:prstGeom prst="rect">
            <a:avLst/>
          </a:prstGeom>
        </p:spPr>
      </p:pic>
      <p:sp>
        <p:nvSpPr>
          <p:cNvPr id="12" name="CuadroTexto 11">
            <a:extLst>
              <a:ext uri="{FF2B5EF4-FFF2-40B4-BE49-F238E27FC236}">
                <a16:creationId xmlns:a16="http://schemas.microsoft.com/office/drawing/2014/main" id="{701F9C83-077F-64F4-2A73-4199C69706AA}"/>
              </a:ext>
            </a:extLst>
          </p:cNvPr>
          <p:cNvSpPr txBox="1"/>
          <p:nvPr/>
        </p:nvSpPr>
        <p:spPr>
          <a:xfrm>
            <a:off x="791924" y="2370729"/>
            <a:ext cx="9778122" cy="2554545"/>
          </a:xfrm>
          <a:prstGeom prst="rect">
            <a:avLst/>
          </a:prstGeom>
          <a:noFill/>
        </p:spPr>
        <p:txBody>
          <a:bodyPr wrap="square" rtlCol="0">
            <a:spAutoFit/>
          </a:bodyPr>
          <a:lstStyle/>
          <a:p>
            <a:pPr marL="571500" indent="-571500">
              <a:buFont typeface="Arial" panose="020B0604020202020204" pitchFamily="34" charset="0"/>
              <a:buChar char="•"/>
            </a:pPr>
            <a:r>
              <a:rPr lang="es-ES" sz="4000" dirty="0">
                <a:solidFill>
                  <a:schemeClr val="bg1"/>
                </a:solidFill>
                <a:latin typeface="Outfit" pitchFamily="2" charset="0"/>
              </a:rPr>
              <a:t>Gestión de estilos</a:t>
            </a:r>
          </a:p>
          <a:p>
            <a:pPr marL="571500" indent="-571500">
              <a:buFont typeface="Arial" panose="020B0604020202020204" pitchFamily="34" charset="0"/>
              <a:buChar char="•"/>
            </a:pPr>
            <a:r>
              <a:rPr lang="es-ES" sz="4000" dirty="0">
                <a:solidFill>
                  <a:schemeClr val="bg1"/>
                </a:solidFill>
                <a:latin typeface="Outfit" pitchFamily="2" charset="0"/>
              </a:rPr>
              <a:t>Gestión del icono y del color de la app</a:t>
            </a:r>
          </a:p>
          <a:p>
            <a:pPr marL="571500" indent="-571500">
              <a:buFont typeface="Arial" panose="020B0604020202020204" pitchFamily="34" charset="0"/>
              <a:buChar char="•"/>
            </a:pPr>
            <a:r>
              <a:rPr lang="es-ES" sz="4000" dirty="0">
                <a:solidFill>
                  <a:schemeClr val="bg1"/>
                </a:solidFill>
                <a:latin typeface="Outfit" pitchFamily="2" charset="0"/>
              </a:rPr>
              <a:t>Top Toolbar con menú</a:t>
            </a:r>
          </a:p>
          <a:p>
            <a:pPr marL="571500" indent="-571500">
              <a:buFont typeface="Arial" panose="020B0604020202020204" pitchFamily="34" charset="0"/>
              <a:buChar char="•"/>
            </a:pPr>
            <a:r>
              <a:rPr lang="es-ES" sz="4000" dirty="0">
                <a:solidFill>
                  <a:schemeClr val="bg1"/>
                </a:solidFill>
                <a:latin typeface="Outfit" pitchFamily="2" charset="0"/>
              </a:rPr>
              <a:t>Bottom navigation bar</a:t>
            </a:r>
          </a:p>
        </p:txBody>
      </p:sp>
      <p:pic>
        <p:nvPicPr>
          <p:cNvPr id="6" name="Gráfico 5">
            <a:extLst>
              <a:ext uri="{FF2B5EF4-FFF2-40B4-BE49-F238E27FC236}">
                <a16:creationId xmlns:a16="http://schemas.microsoft.com/office/drawing/2014/main" id="{3BA4AB52-654F-34CA-6F9D-8239740114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63287" y="5233051"/>
            <a:ext cx="1533291" cy="1295110"/>
          </a:xfrm>
          <a:prstGeom prst="rect">
            <a:avLst/>
          </a:prstGeom>
        </p:spPr>
      </p:pic>
      <p:pic>
        <p:nvPicPr>
          <p:cNvPr id="7" name="Imagen 6" descr="Texto&#10;&#10;Descripción generada automáticamente con confianza baja">
            <a:extLst>
              <a:ext uri="{FF2B5EF4-FFF2-40B4-BE49-F238E27FC236}">
                <a16:creationId xmlns:a16="http://schemas.microsoft.com/office/drawing/2014/main" id="{231E4A64-9E7A-9088-CFF3-764AEECC8E29}"/>
              </a:ext>
            </a:extLst>
          </p:cNvPr>
          <p:cNvPicPr>
            <a:picLocks noChangeAspect="1"/>
          </p:cNvPicPr>
          <p:nvPr/>
        </p:nvPicPr>
        <p:blipFill>
          <a:blip r:embed="rId6"/>
          <a:stretch>
            <a:fillRect/>
          </a:stretch>
        </p:blipFill>
        <p:spPr>
          <a:xfrm>
            <a:off x="8478686" y="993700"/>
            <a:ext cx="2921390" cy="1769534"/>
          </a:xfrm>
          <a:prstGeom prst="rect">
            <a:avLst/>
          </a:prstGeom>
        </p:spPr>
      </p:pic>
    </p:spTree>
    <p:extLst>
      <p:ext uri="{BB962C8B-B14F-4D97-AF65-F5344CB8AC3E}">
        <p14:creationId xmlns:p14="http://schemas.microsoft.com/office/powerpoint/2010/main" val="2302467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5699F-0151-DB8B-4BA6-81C021202259}"/>
              </a:ext>
            </a:extLst>
          </p:cNvPr>
          <p:cNvSpPr>
            <a:spLocks noGrp="1"/>
          </p:cNvSpPr>
          <p:nvPr>
            <p:ph type="title"/>
          </p:nvPr>
        </p:nvSpPr>
        <p:spPr>
          <a:xfrm>
            <a:off x="295421" y="20597"/>
            <a:ext cx="8679767" cy="1604352"/>
          </a:xfrm>
        </p:spPr>
        <p:txBody>
          <a:bodyPr>
            <a:noAutofit/>
          </a:bodyPr>
          <a:lstStyle/>
          <a:p>
            <a:r>
              <a:rPr lang="es-ES" sz="6000" dirty="0">
                <a:solidFill>
                  <a:schemeClr val="bg1"/>
                </a:solidFill>
                <a:latin typeface="Outfit" pitchFamily="2" charset="0"/>
              </a:rPr>
              <a:t>Retos resueltos</a:t>
            </a:r>
          </a:p>
        </p:txBody>
      </p:sp>
      <p:pic>
        <p:nvPicPr>
          <p:cNvPr id="8" name="Imagen 7" descr="Interfaz de usuario gráfica, Aplicación&#10;&#10;Descripción generada automáticamente">
            <a:extLst>
              <a:ext uri="{FF2B5EF4-FFF2-40B4-BE49-F238E27FC236}">
                <a16:creationId xmlns:a16="http://schemas.microsoft.com/office/drawing/2014/main" id="{6F2CB609-6EF6-4327-9CA4-4A183A25F073}"/>
              </a:ext>
            </a:extLst>
          </p:cNvPr>
          <p:cNvPicPr>
            <a:picLocks noChangeAspect="1"/>
          </p:cNvPicPr>
          <p:nvPr/>
        </p:nvPicPr>
        <p:blipFill rotWithShape="1">
          <a:blip r:embed="rId3"/>
          <a:srcRect l="7537" t="29592" r="7995" b="37819"/>
          <a:stretch/>
        </p:blipFill>
        <p:spPr>
          <a:xfrm>
            <a:off x="295422" y="5671054"/>
            <a:ext cx="3839404" cy="1048043"/>
          </a:xfrm>
          <a:prstGeom prst="rect">
            <a:avLst/>
          </a:prstGeom>
        </p:spPr>
      </p:pic>
      <p:sp>
        <p:nvSpPr>
          <p:cNvPr id="12" name="CuadroTexto 11">
            <a:extLst>
              <a:ext uri="{FF2B5EF4-FFF2-40B4-BE49-F238E27FC236}">
                <a16:creationId xmlns:a16="http://schemas.microsoft.com/office/drawing/2014/main" id="{701F9C83-077F-64F4-2A73-4199C69706AA}"/>
              </a:ext>
            </a:extLst>
          </p:cNvPr>
          <p:cNvSpPr txBox="1"/>
          <p:nvPr/>
        </p:nvSpPr>
        <p:spPr>
          <a:xfrm>
            <a:off x="893524" y="1843950"/>
            <a:ext cx="9778122" cy="3170099"/>
          </a:xfrm>
          <a:prstGeom prst="rect">
            <a:avLst/>
          </a:prstGeom>
          <a:noFill/>
        </p:spPr>
        <p:txBody>
          <a:bodyPr wrap="square" rtlCol="0">
            <a:spAutoFit/>
          </a:bodyPr>
          <a:lstStyle/>
          <a:p>
            <a:pPr marL="571500" indent="-571500">
              <a:buFont typeface="Arial" panose="020B0604020202020204" pitchFamily="34" charset="0"/>
              <a:buChar char="•"/>
            </a:pPr>
            <a:r>
              <a:rPr lang="es-ES" sz="4000" dirty="0">
                <a:solidFill>
                  <a:schemeClr val="bg1"/>
                </a:solidFill>
                <a:latin typeface="Outfit" pitchFamily="2" charset="0"/>
              </a:rPr>
              <a:t>Vista en Compose dentro de fragmento</a:t>
            </a:r>
          </a:p>
          <a:p>
            <a:pPr marL="571500" indent="-571500">
              <a:buFont typeface="Arial" panose="020B0604020202020204" pitchFamily="34" charset="0"/>
              <a:buChar char="•"/>
            </a:pPr>
            <a:r>
              <a:rPr lang="es-ES" sz="4000" dirty="0">
                <a:solidFill>
                  <a:schemeClr val="bg1"/>
                </a:solidFill>
                <a:latin typeface="Outfit" pitchFamily="2" charset="0"/>
              </a:rPr>
              <a:t>Testing de Flow</a:t>
            </a:r>
          </a:p>
          <a:p>
            <a:pPr marL="571500" indent="-571500">
              <a:buFont typeface="Arial" panose="020B0604020202020204" pitchFamily="34" charset="0"/>
              <a:buChar char="•"/>
            </a:pPr>
            <a:r>
              <a:rPr lang="es-ES" sz="4000" dirty="0">
                <a:solidFill>
                  <a:schemeClr val="bg1"/>
                </a:solidFill>
                <a:latin typeface="Outfit" pitchFamily="2" charset="0"/>
              </a:rPr>
              <a:t>Ordenación de listas</a:t>
            </a:r>
          </a:p>
          <a:p>
            <a:pPr marL="571500" indent="-571500">
              <a:buFont typeface="Arial" panose="020B0604020202020204" pitchFamily="34" charset="0"/>
              <a:buChar char="•"/>
            </a:pPr>
            <a:r>
              <a:rPr lang="es-ES" sz="4000" dirty="0">
                <a:solidFill>
                  <a:schemeClr val="bg1"/>
                </a:solidFill>
                <a:latin typeface="Outfit" pitchFamily="2" charset="0"/>
              </a:rPr>
              <a:t>Gestión de error por falta de internet</a:t>
            </a:r>
          </a:p>
          <a:p>
            <a:pPr marL="571500" indent="-571500">
              <a:buFont typeface="Arial" panose="020B0604020202020204" pitchFamily="34" charset="0"/>
              <a:buChar char="•"/>
            </a:pPr>
            <a:r>
              <a:rPr lang="es-ES" sz="4000" dirty="0">
                <a:solidFill>
                  <a:schemeClr val="bg1"/>
                </a:solidFill>
                <a:latin typeface="Outfit" pitchFamily="2" charset="0"/>
              </a:rPr>
              <a:t>Accesibilidad</a:t>
            </a:r>
          </a:p>
        </p:txBody>
      </p:sp>
      <p:pic>
        <p:nvPicPr>
          <p:cNvPr id="6" name="Gráfico 5">
            <a:extLst>
              <a:ext uri="{FF2B5EF4-FFF2-40B4-BE49-F238E27FC236}">
                <a16:creationId xmlns:a16="http://schemas.microsoft.com/office/drawing/2014/main" id="{3BA4AB52-654F-34CA-6F9D-8239740114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63287" y="5233051"/>
            <a:ext cx="1533291" cy="1295110"/>
          </a:xfrm>
          <a:prstGeom prst="rect">
            <a:avLst/>
          </a:prstGeom>
        </p:spPr>
      </p:pic>
    </p:spTree>
    <p:extLst>
      <p:ext uri="{BB962C8B-B14F-4D97-AF65-F5344CB8AC3E}">
        <p14:creationId xmlns:p14="http://schemas.microsoft.com/office/powerpoint/2010/main" val="217679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5699F-0151-DB8B-4BA6-81C021202259}"/>
              </a:ext>
            </a:extLst>
          </p:cNvPr>
          <p:cNvSpPr>
            <a:spLocks noGrp="1"/>
          </p:cNvSpPr>
          <p:nvPr>
            <p:ph type="title"/>
          </p:nvPr>
        </p:nvSpPr>
        <p:spPr>
          <a:xfrm>
            <a:off x="295421" y="20597"/>
            <a:ext cx="8679767" cy="1604352"/>
          </a:xfrm>
        </p:spPr>
        <p:txBody>
          <a:bodyPr>
            <a:noAutofit/>
          </a:bodyPr>
          <a:lstStyle/>
          <a:p>
            <a:r>
              <a:rPr lang="es-ES" sz="6000" dirty="0">
                <a:solidFill>
                  <a:schemeClr val="bg1"/>
                </a:solidFill>
                <a:latin typeface="Outfit" pitchFamily="2" charset="0"/>
              </a:rPr>
              <a:t>Ideas futuras</a:t>
            </a:r>
          </a:p>
        </p:txBody>
      </p:sp>
      <p:pic>
        <p:nvPicPr>
          <p:cNvPr id="8" name="Imagen 7" descr="Interfaz de usuario gráfica, Aplicación&#10;&#10;Descripción generada automáticamente">
            <a:extLst>
              <a:ext uri="{FF2B5EF4-FFF2-40B4-BE49-F238E27FC236}">
                <a16:creationId xmlns:a16="http://schemas.microsoft.com/office/drawing/2014/main" id="{6F2CB609-6EF6-4327-9CA4-4A183A25F073}"/>
              </a:ext>
            </a:extLst>
          </p:cNvPr>
          <p:cNvPicPr>
            <a:picLocks noChangeAspect="1"/>
          </p:cNvPicPr>
          <p:nvPr/>
        </p:nvPicPr>
        <p:blipFill rotWithShape="1">
          <a:blip r:embed="rId3"/>
          <a:srcRect l="7537" t="29592" r="7995" b="37819"/>
          <a:stretch/>
        </p:blipFill>
        <p:spPr>
          <a:xfrm>
            <a:off x="295422" y="5671054"/>
            <a:ext cx="3839404" cy="1048043"/>
          </a:xfrm>
          <a:prstGeom prst="rect">
            <a:avLst/>
          </a:prstGeom>
        </p:spPr>
      </p:pic>
      <p:sp>
        <p:nvSpPr>
          <p:cNvPr id="12" name="CuadroTexto 11">
            <a:extLst>
              <a:ext uri="{FF2B5EF4-FFF2-40B4-BE49-F238E27FC236}">
                <a16:creationId xmlns:a16="http://schemas.microsoft.com/office/drawing/2014/main" id="{701F9C83-077F-64F4-2A73-4199C69706AA}"/>
              </a:ext>
            </a:extLst>
          </p:cNvPr>
          <p:cNvSpPr txBox="1"/>
          <p:nvPr/>
        </p:nvSpPr>
        <p:spPr>
          <a:xfrm>
            <a:off x="882235" y="2062952"/>
            <a:ext cx="9778122" cy="3170099"/>
          </a:xfrm>
          <a:prstGeom prst="rect">
            <a:avLst/>
          </a:prstGeom>
          <a:noFill/>
        </p:spPr>
        <p:txBody>
          <a:bodyPr wrap="square" rtlCol="0">
            <a:spAutoFit/>
          </a:bodyPr>
          <a:lstStyle/>
          <a:p>
            <a:pPr marL="571500" indent="-571500">
              <a:buFont typeface="Arial" panose="020B0604020202020204" pitchFamily="34" charset="0"/>
              <a:buChar char="•"/>
            </a:pPr>
            <a:r>
              <a:rPr lang="es-ES" sz="4000" dirty="0">
                <a:solidFill>
                  <a:schemeClr val="bg1"/>
                </a:solidFill>
                <a:latin typeface="Outfit" pitchFamily="2" charset="0"/>
              </a:rPr>
              <a:t>Implementar búsqueda en listas</a:t>
            </a:r>
          </a:p>
          <a:p>
            <a:pPr marL="571500" indent="-571500">
              <a:buFont typeface="Arial" panose="020B0604020202020204" pitchFamily="34" charset="0"/>
              <a:buChar char="•"/>
            </a:pPr>
            <a:r>
              <a:rPr lang="es-ES" sz="4000" dirty="0">
                <a:solidFill>
                  <a:schemeClr val="bg1"/>
                </a:solidFill>
                <a:latin typeface="Outfit" pitchFamily="2" charset="0"/>
              </a:rPr>
              <a:t>Añadir menús contextuales funcionales</a:t>
            </a:r>
          </a:p>
          <a:p>
            <a:pPr marL="571500" indent="-571500">
              <a:buFont typeface="Arial" panose="020B0604020202020204" pitchFamily="34" charset="0"/>
              <a:buChar char="•"/>
            </a:pPr>
            <a:r>
              <a:rPr lang="es-ES" sz="4000" dirty="0">
                <a:solidFill>
                  <a:schemeClr val="bg1"/>
                </a:solidFill>
                <a:latin typeface="Outfit" pitchFamily="2" charset="0"/>
              </a:rPr>
              <a:t>Poder añadir recetas nuevas</a:t>
            </a:r>
          </a:p>
          <a:p>
            <a:pPr marL="571500" indent="-571500">
              <a:buFont typeface="Arial" panose="020B0604020202020204" pitchFamily="34" charset="0"/>
              <a:buChar char="•"/>
            </a:pPr>
            <a:r>
              <a:rPr lang="es-ES" sz="4000" dirty="0">
                <a:solidFill>
                  <a:schemeClr val="bg1"/>
                </a:solidFill>
                <a:latin typeface="Outfit" pitchFamily="2" charset="0"/>
              </a:rPr>
              <a:t>Historial de preparaciones para poder</a:t>
            </a:r>
            <a:br>
              <a:rPr lang="es-ES" sz="4000" dirty="0">
                <a:solidFill>
                  <a:schemeClr val="bg1"/>
                </a:solidFill>
                <a:latin typeface="Outfit" pitchFamily="2" charset="0"/>
              </a:rPr>
            </a:br>
            <a:r>
              <a:rPr lang="es-ES" sz="4000" dirty="0">
                <a:solidFill>
                  <a:schemeClr val="bg1"/>
                </a:solidFill>
                <a:latin typeface="Outfit" pitchFamily="2" charset="0"/>
              </a:rPr>
              <a:t>ir modificando la receta</a:t>
            </a:r>
          </a:p>
        </p:txBody>
      </p:sp>
      <p:pic>
        <p:nvPicPr>
          <p:cNvPr id="6" name="Gráfico 5">
            <a:extLst>
              <a:ext uri="{FF2B5EF4-FFF2-40B4-BE49-F238E27FC236}">
                <a16:creationId xmlns:a16="http://schemas.microsoft.com/office/drawing/2014/main" id="{3BA4AB52-654F-34CA-6F9D-8239740114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63287" y="5233051"/>
            <a:ext cx="1533291" cy="1295110"/>
          </a:xfrm>
          <a:prstGeom prst="rect">
            <a:avLst/>
          </a:prstGeom>
        </p:spPr>
      </p:pic>
      <p:cxnSp>
        <p:nvCxnSpPr>
          <p:cNvPr id="4" name="Conector curvado 3">
            <a:extLst>
              <a:ext uri="{FF2B5EF4-FFF2-40B4-BE49-F238E27FC236}">
                <a16:creationId xmlns:a16="http://schemas.microsoft.com/office/drawing/2014/main" id="{78A489B4-DAFB-E39C-E05E-6FDAA048B1BA}"/>
              </a:ext>
            </a:extLst>
          </p:cNvPr>
          <p:cNvCxnSpPr>
            <a:cxnSpLocks/>
          </p:cNvCxnSpPr>
          <p:nvPr/>
        </p:nvCxnSpPr>
        <p:spPr>
          <a:xfrm>
            <a:off x="5514535" y="717452"/>
            <a:ext cx="5838093" cy="907497"/>
          </a:xfrm>
          <a:prstGeom prst="curvedConnector3">
            <a:avLst>
              <a:gd name="adj1" fmla="val 50000"/>
            </a:avLst>
          </a:prstGeom>
          <a:ln w="117475">
            <a:solidFill>
              <a:schemeClr val="bg1">
                <a:alpha val="97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50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5699F-0151-DB8B-4BA6-81C021202259}"/>
              </a:ext>
            </a:extLst>
          </p:cNvPr>
          <p:cNvSpPr>
            <a:spLocks noGrp="1"/>
          </p:cNvSpPr>
          <p:nvPr>
            <p:ph type="title"/>
          </p:nvPr>
        </p:nvSpPr>
        <p:spPr>
          <a:xfrm>
            <a:off x="295421" y="20597"/>
            <a:ext cx="8679767" cy="1604352"/>
          </a:xfrm>
        </p:spPr>
        <p:txBody>
          <a:bodyPr>
            <a:noAutofit/>
          </a:bodyPr>
          <a:lstStyle/>
          <a:p>
            <a:r>
              <a:rPr lang="es-ES" sz="6000" dirty="0">
                <a:solidFill>
                  <a:schemeClr val="bg1"/>
                </a:solidFill>
                <a:latin typeface="Outfit" pitchFamily="2" charset="0"/>
              </a:rPr>
              <a:t>Herramientas de apoyo</a:t>
            </a:r>
          </a:p>
        </p:txBody>
      </p:sp>
      <p:pic>
        <p:nvPicPr>
          <p:cNvPr id="8" name="Imagen 7" descr="Interfaz de usuario gráfica, Aplicación&#10;&#10;Descripción generada automáticamente">
            <a:extLst>
              <a:ext uri="{FF2B5EF4-FFF2-40B4-BE49-F238E27FC236}">
                <a16:creationId xmlns:a16="http://schemas.microsoft.com/office/drawing/2014/main" id="{6F2CB609-6EF6-4327-9CA4-4A183A25F073}"/>
              </a:ext>
            </a:extLst>
          </p:cNvPr>
          <p:cNvPicPr>
            <a:picLocks noChangeAspect="1"/>
          </p:cNvPicPr>
          <p:nvPr/>
        </p:nvPicPr>
        <p:blipFill rotWithShape="1">
          <a:blip r:embed="rId2"/>
          <a:srcRect l="7537" t="29592" r="7995" b="37819"/>
          <a:stretch/>
        </p:blipFill>
        <p:spPr>
          <a:xfrm>
            <a:off x="295422" y="5671054"/>
            <a:ext cx="3839404" cy="1048043"/>
          </a:xfrm>
          <a:prstGeom prst="rect">
            <a:avLst/>
          </a:prstGeom>
        </p:spPr>
      </p:pic>
      <p:sp>
        <p:nvSpPr>
          <p:cNvPr id="12" name="CuadroTexto 11">
            <a:extLst>
              <a:ext uri="{FF2B5EF4-FFF2-40B4-BE49-F238E27FC236}">
                <a16:creationId xmlns:a16="http://schemas.microsoft.com/office/drawing/2014/main" id="{701F9C83-077F-64F4-2A73-4199C69706AA}"/>
              </a:ext>
            </a:extLst>
          </p:cNvPr>
          <p:cNvSpPr txBox="1"/>
          <p:nvPr/>
        </p:nvSpPr>
        <p:spPr>
          <a:xfrm>
            <a:off x="908917" y="1709009"/>
            <a:ext cx="4772765" cy="2554545"/>
          </a:xfrm>
          <a:prstGeom prst="rect">
            <a:avLst/>
          </a:prstGeom>
          <a:noFill/>
        </p:spPr>
        <p:txBody>
          <a:bodyPr wrap="square" rtlCol="0">
            <a:spAutoFit/>
          </a:bodyPr>
          <a:lstStyle/>
          <a:p>
            <a:pPr marL="571500" indent="-571500">
              <a:buFont typeface="Arial" panose="020B0604020202020204" pitchFamily="34" charset="0"/>
              <a:buChar char="•"/>
            </a:pPr>
            <a:r>
              <a:rPr lang="es-ES" sz="4000" dirty="0">
                <a:solidFill>
                  <a:schemeClr val="bg1"/>
                </a:solidFill>
                <a:latin typeface="Outfit" pitchFamily="2" charset="0"/>
              </a:rPr>
              <a:t>Trello</a:t>
            </a:r>
          </a:p>
          <a:p>
            <a:pPr marL="571500" indent="-571500">
              <a:buFont typeface="Arial" panose="020B0604020202020204" pitchFamily="34" charset="0"/>
              <a:buChar char="•"/>
            </a:pPr>
            <a:r>
              <a:rPr lang="es-ES" sz="4000" dirty="0">
                <a:solidFill>
                  <a:schemeClr val="bg1"/>
                </a:solidFill>
                <a:latin typeface="Outfit" pitchFamily="2" charset="0"/>
              </a:rPr>
              <a:t>Figma</a:t>
            </a:r>
          </a:p>
          <a:p>
            <a:pPr marL="571500" indent="-571500">
              <a:buFont typeface="Arial" panose="020B0604020202020204" pitchFamily="34" charset="0"/>
              <a:buChar char="•"/>
            </a:pPr>
            <a:r>
              <a:rPr lang="es-ES" sz="4000" dirty="0">
                <a:solidFill>
                  <a:schemeClr val="bg1"/>
                </a:solidFill>
                <a:latin typeface="Outfit" pitchFamily="2" charset="0"/>
              </a:rPr>
              <a:t>Github</a:t>
            </a:r>
          </a:p>
          <a:p>
            <a:pPr marL="571500" indent="-571500">
              <a:buFont typeface="Arial" panose="020B0604020202020204" pitchFamily="34" charset="0"/>
              <a:buChar char="•"/>
            </a:pPr>
            <a:r>
              <a:rPr lang="es-ES" sz="4000" dirty="0">
                <a:solidFill>
                  <a:schemeClr val="bg1"/>
                </a:solidFill>
                <a:latin typeface="Outfit" pitchFamily="2" charset="0"/>
              </a:rPr>
              <a:t>Papel y boli</a:t>
            </a:r>
          </a:p>
        </p:txBody>
      </p:sp>
      <p:pic>
        <p:nvPicPr>
          <p:cNvPr id="6" name="Gráfico 5">
            <a:extLst>
              <a:ext uri="{FF2B5EF4-FFF2-40B4-BE49-F238E27FC236}">
                <a16:creationId xmlns:a16="http://schemas.microsoft.com/office/drawing/2014/main" id="{3BA4AB52-654F-34CA-6F9D-8239740114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63287" y="5233051"/>
            <a:ext cx="1533291" cy="1295110"/>
          </a:xfrm>
          <a:prstGeom prst="rect">
            <a:avLst/>
          </a:prstGeom>
        </p:spPr>
      </p:pic>
    </p:spTree>
    <p:extLst>
      <p:ext uri="{BB962C8B-B14F-4D97-AF65-F5344CB8AC3E}">
        <p14:creationId xmlns:p14="http://schemas.microsoft.com/office/powerpoint/2010/main" val="4234518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64444"/>
        </a:solidFill>
        <a:effectLst/>
      </p:bgPr>
    </p:bg>
    <p:spTree>
      <p:nvGrpSpPr>
        <p:cNvPr id="1" name=""/>
        <p:cNvGrpSpPr/>
        <p:nvPr/>
      </p:nvGrpSpPr>
      <p:grpSpPr>
        <a:xfrm>
          <a:off x="0" y="0"/>
          <a:ext cx="0" cy="0"/>
          <a:chOff x="0" y="0"/>
          <a:chExt cx="0" cy="0"/>
        </a:xfrm>
      </p:grpSpPr>
      <p:pic>
        <p:nvPicPr>
          <p:cNvPr id="7" name="Imagen 6" descr="Interfaz de usuario gráfica, Texto, Aplicación, Chat o mensaje de texto&#10;&#10;Descripción generada automáticamente">
            <a:extLst>
              <a:ext uri="{FF2B5EF4-FFF2-40B4-BE49-F238E27FC236}">
                <a16:creationId xmlns:a16="http://schemas.microsoft.com/office/drawing/2014/main" id="{6893A844-365C-38F0-B4EF-D73420CABE36}"/>
              </a:ext>
            </a:extLst>
          </p:cNvPr>
          <p:cNvPicPr>
            <a:picLocks noChangeAspect="1"/>
          </p:cNvPicPr>
          <p:nvPr/>
        </p:nvPicPr>
        <p:blipFill rotWithShape="1">
          <a:blip r:embed="rId2"/>
          <a:srcRect t="-1" r="8120" b="-1"/>
          <a:stretch/>
        </p:blipFill>
        <p:spPr>
          <a:xfrm>
            <a:off x="0" y="0"/>
            <a:ext cx="12191999" cy="6857999"/>
          </a:xfrm>
          <a:prstGeom prst="rect">
            <a:avLst/>
          </a:prstGeom>
        </p:spPr>
      </p:pic>
    </p:spTree>
    <p:extLst>
      <p:ext uri="{BB962C8B-B14F-4D97-AF65-F5344CB8AC3E}">
        <p14:creationId xmlns:p14="http://schemas.microsoft.com/office/powerpoint/2010/main" val="30073695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3012</TotalTime>
  <Words>874</Words>
  <Application>Microsoft Macintosh PowerPoint</Application>
  <PresentationFormat>Panorámica</PresentationFormat>
  <Paragraphs>118</Paragraphs>
  <Slides>11</Slides>
  <Notes>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JetBrains Mono</vt:lpstr>
      <vt:lpstr>Outfit</vt:lpstr>
      <vt:lpstr>Tema de Office</vt:lpstr>
      <vt:lpstr>DaMeals</vt:lpstr>
      <vt:lpstr>Presentación</vt:lpstr>
      <vt:lpstr>Estado del arte</vt:lpstr>
      <vt:lpstr>Otras implementaciones</vt:lpstr>
      <vt:lpstr>Retos resueltos</vt:lpstr>
      <vt:lpstr>Retos resueltos</vt:lpstr>
      <vt:lpstr>Ideas futuras</vt:lpstr>
      <vt:lpstr>Herramientas de apoyo</vt:lpstr>
      <vt:lpstr>Presentación de PowerPoint</vt:lpstr>
      <vt:lpstr>Presentación de PowerPoint</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DaMeals</dc:title>
  <dc:creator>Medrán Medrán Atenea</dc:creator>
  <cp:lastModifiedBy>Medrán Medrán Atenea</cp:lastModifiedBy>
  <cp:revision>3</cp:revision>
  <dcterms:created xsi:type="dcterms:W3CDTF">2023-08-09T06:06:37Z</dcterms:created>
  <dcterms:modified xsi:type="dcterms:W3CDTF">2023-08-11T08:37:23Z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c2abd79-57a9-4473-8700-c843f76a1e37_Enabled">
    <vt:lpwstr>true</vt:lpwstr>
  </property>
  <property fmtid="{D5CDD505-2E9C-101B-9397-08002B2CF9AE}" pid="3" name="MSIP_Label_0c2abd79-57a9-4473-8700-c843f76a1e37_SetDate">
    <vt:lpwstr>2023-08-09T06:19:28Z</vt:lpwstr>
  </property>
  <property fmtid="{D5CDD505-2E9C-101B-9397-08002B2CF9AE}" pid="4" name="MSIP_Label_0c2abd79-57a9-4473-8700-c843f76a1e37_Method">
    <vt:lpwstr>Privileged</vt:lpwstr>
  </property>
  <property fmtid="{D5CDD505-2E9C-101B-9397-08002B2CF9AE}" pid="5" name="MSIP_Label_0c2abd79-57a9-4473-8700-c843f76a1e37_Name">
    <vt:lpwstr>Internal</vt:lpwstr>
  </property>
  <property fmtid="{D5CDD505-2E9C-101B-9397-08002B2CF9AE}" pid="6" name="MSIP_Label_0c2abd79-57a9-4473-8700-c843f76a1e37_SiteId">
    <vt:lpwstr>35595a02-4d6d-44ac-99e1-f9ab4cd872db</vt:lpwstr>
  </property>
  <property fmtid="{D5CDD505-2E9C-101B-9397-08002B2CF9AE}" pid="7" name="MSIP_Label_0c2abd79-57a9-4473-8700-c843f76a1e37_ActionId">
    <vt:lpwstr>bb85dee2-4379-4e54-a429-d3466c69e7f5</vt:lpwstr>
  </property>
  <property fmtid="{D5CDD505-2E9C-101B-9397-08002B2CF9AE}" pid="8" name="MSIP_Label_0c2abd79-57a9-4473-8700-c843f76a1e37_ContentBits">
    <vt:lpwstr>0</vt:lpwstr>
  </property>
</Properties>
</file>